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69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C8BCAA-44DA-AA49-9B36-8AF4BD916ED3}" v="136" dt="2025-04-01T10:09:58.1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–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–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8" autoAdjust="0"/>
    <p:restoredTop sz="95680"/>
  </p:normalViewPr>
  <p:slideViewPr>
    <p:cSldViewPr snapToGrid="0">
      <p:cViewPr varScale="1">
        <p:scale>
          <a:sx n="103" d="100"/>
          <a:sy n="103" d="100"/>
        </p:scale>
        <p:origin x="1456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Battocchio" userId="4f9f6706-1a6a-4c31-9daa-06bb466fc4d4" providerId="ADAL" clId="{601D1E21-42DE-FD43-AE0F-02F7EFAB0D11}"/>
    <pc:docChg chg="modSld">
      <pc:chgData name="Martina Battocchio" userId="4f9f6706-1a6a-4c31-9daa-06bb466fc4d4" providerId="ADAL" clId="{601D1E21-42DE-FD43-AE0F-02F7EFAB0D11}" dt="2024-04-11T12:56:44.043" v="0" actId="1076"/>
      <pc:docMkLst>
        <pc:docMk/>
      </pc:docMkLst>
      <pc:sldChg chg="modSp mod">
        <pc:chgData name="Martina Battocchio" userId="4f9f6706-1a6a-4c31-9daa-06bb466fc4d4" providerId="ADAL" clId="{601D1E21-42DE-FD43-AE0F-02F7EFAB0D11}" dt="2024-04-11T12:56:44.043" v="0" actId="1076"/>
        <pc:sldMkLst>
          <pc:docMk/>
          <pc:sldMk cId="1208660309" sldId="263"/>
        </pc:sldMkLst>
      </pc:sldChg>
    </pc:docChg>
  </pc:docChgLst>
  <pc:docChgLst>
    <pc:chgData name="Martina Battocchio" userId="4f9f6706-1a6a-4c31-9daa-06bb466fc4d4" providerId="ADAL" clId="{1AC8BCAA-44DA-AA49-9B36-8AF4BD916ED3}"/>
    <pc:docChg chg="undo custSel addSld delSld modSld">
      <pc:chgData name="Martina Battocchio" userId="4f9f6706-1a6a-4c31-9daa-06bb466fc4d4" providerId="ADAL" clId="{1AC8BCAA-44DA-AA49-9B36-8AF4BD916ED3}" dt="2025-04-01T10:10:13.321" v="203"/>
      <pc:docMkLst>
        <pc:docMk/>
      </pc:docMkLst>
      <pc:sldChg chg="addSp delSp modSp add del mod">
        <pc:chgData name="Martina Battocchio" userId="4f9f6706-1a6a-4c31-9daa-06bb466fc4d4" providerId="ADAL" clId="{1AC8BCAA-44DA-AA49-9B36-8AF4BD916ED3}" dt="2025-04-01T10:10:13.321" v="203"/>
        <pc:sldMkLst>
          <pc:docMk/>
          <pc:sldMk cId="3897528138" sldId="269"/>
        </pc:sldMkLst>
        <pc:spChg chg="add mod">
          <ac:chgData name="Martina Battocchio" userId="4f9f6706-1a6a-4c31-9daa-06bb466fc4d4" providerId="ADAL" clId="{1AC8BCAA-44DA-AA49-9B36-8AF4BD916ED3}" dt="2025-04-01T10:10:07.638" v="201" actId="207"/>
          <ac:spMkLst>
            <pc:docMk/>
            <pc:sldMk cId="3897528138" sldId="269"/>
            <ac:spMk id="2" creationId="{82B68B76-D7B2-CD4D-D053-64FD0DBF0DFE}"/>
          </ac:spMkLst>
        </pc:spChg>
        <pc:spChg chg="add del mod">
          <ac:chgData name="Martina Battocchio" userId="4f9f6706-1a6a-4c31-9daa-06bb466fc4d4" providerId="ADAL" clId="{1AC8BCAA-44DA-AA49-9B36-8AF4BD916ED3}" dt="2025-04-01T10:10:13.321" v="203"/>
          <ac:spMkLst>
            <pc:docMk/>
            <pc:sldMk cId="3897528138" sldId="269"/>
            <ac:spMk id="3" creationId="{ADCA4136-3694-700E-2691-4439F319D7E5}"/>
          </ac:spMkLst>
        </pc:spChg>
        <pc:spChg chg="add del mod">
          <ac:chgData name="Martina Battocchio" userId="4f9f6706-1a6a-4c31-9daa-06bb466fc4d4" providerId="ADAL" clId="{1AC8BCAA-44DA-AA49-9B36-8AF4BD916ED3}" dt="2025-04-01T10:07:36.815" v="152" actId="478"/>
          <ac:spMkLst>
            <pc:docMk/>
            <pc:sldMk cId="3897528138" sldId="269"/>
            <ac:spMk id="13" creationId="{9CA476A1-3FAD-8890-1526-F957EFE12E80}"/>
          </ac:spMkLst>
        </pc:spChg>
        <pc:picChg chg="mod">
          <ac:chgData name="Martina Battocchio" userId="4f9f6706-1a6a-4c31-9daa-06bb466fc4d4" providerId="ADAL" clId="{1AC8BCAA-44DA-AA49-9B36-8AF4BD916ED3}" dt="2025-04-01T10:07:44.655" v="153" actId="29295"/>
          <ac:picMkLst>
            <pc:docMk/>
            <pc:sldMk cId="3897528138" sldId="269"/>
            <ac:picMk id="9" creationId="{B929496D-0899-C917-5F92-D01AA448F8E2}"/>
          </ac:picMkLst>
        </pc:picChg>
      </pc:sldChg>
      <pc:sldChg chg="del">
        <pc:chgData name="Martina Battocchio" userId="4f9f6706-1a6a-4c31-9daa-06bb466fc4d4" providerId="ADAL" clId="{1AC8BCAA-44DA-AA49-9B36-8AF4BD916ED3}" dt="2025-04-01T09:58:44.934" v="1" actId="2696"/>
        <pc:sldMkLst>
          <pc:docMk/>
          <pc:sldMk cId="2928584195" sldId="270"/>
        </pc:sldMkLst>
      </pc:sldChg>
      <pc:sldChg chg="addSp delSp modSp mod">
        <pc:chgData name="Martina Battocchio" userId="4f9f6706-1a6a-4c31-9daa-06bb466fc4d4" providerId="ADAL" clId="{1AC8BCAA-44DA-AA49-9B36-8AF4BD916ED3}" dt="2025-04-01T10:05:07.318" v="147" actId="255"/>
        <pc:sldMkLst>
          <pc:docMk/>
          <pc:sldMk cId="1201074095" sldId="271"/>
        </pc:sldMkLst>
        <pc:spChg chg="add del mod">
          <ac:chgData name="Martina Battocchio" userId="4f9f6706-1a6a-4c31-9daa-06bb466fc4d4" providerId="ADAL" clId="{1AC8BCAA-44DA-AA49-9B36-8AF4BD916ED3}" dt="2025-04-01T10:04:12.546" v="131"/>
          <ac:spMkLst>
            <pc:docMk/>
            <pc:sldMk cId="1201074095" sldId="271"/>
            <ac:spMk id="2" creationId="{B99307AF-93D7-72C6-9E97-5F4B54D622B1}"/>
          </ac:spMkLst>
        </pc:spChg>
        <pc:spChg chg="mod">
          <ac:chgData name="Martina Battocchio" userId="4f9f6706-1a6a-4c31-9daa-06bb466fc4d4" providerId="ADAL" clId="{1AC8BCAA-44DA-AA49-9B36-8AF4BD916ED3}" dt="2025-04-01T10:04:09.973" v="129" actId="122"/>
          <ac:spMkLst>
            <pc:docMk/>
            <pc:sldMk cId="1201074095" sldId="271"/>
            <ac:spMk id="7" creationId="{6ED4A4D1-3547-E06C-77E8-9C989EDB2B52}"/>
          </ac:spMkLst>
        </pc:spChg>
        <pc:graphicFrameChg chg="mod">
          <ac:chgData name="Martina Battocchio" userId="4f9f6706-1a6a-4c31-9daa-06bb466fc4d4" providerId="ADAL" clId="{1AC8BCAA-44DA-AA49-9B36-8AF4BD916ED3}" dt="2025-04-01T10:05:07.318" v="147" actId="255"/>
          <ac:graphicFrameMkLst>
            <pc:docMk/>
            <pc:sldMk cId="1201074095" sldId="271"/>
            <ac:graphicFrameMk id="6" creationId="{F6C52209-39A7-7950-5379-5E35BD799A97}"/>
          </ac:graphicFrameMkLst>
        </pc:graphicFrameChg>
      </pc:sldChg>
      <pc:sldChg chg="delSp mod">
        <pc:chgData name="Martina Battocchio" userId="4f9f6706-1a6a-4c31-9daa-06bb466fc4d4" providerId="ADAL" clId="{1AC8BCAA-44DA-AA49-9B36-8AF4BD916ED3}" dt="2025-04-01T09:57:56.247" v="0" actId="478"/>
        <pc:sldMkLst>
          <pc:docMk/>
          <pc:sldMk cId="3708472931" sldId="274"/>
        </pc:sldMkLst>
        <pc:spChg chg="del">
          <ac:chgData name="Martina Battocchio" userId="4f9f6706-1a6a-4c31-9daa-06bb466fc4d4" providerId="ADAL" clId="{1AC8BCAA-44DA-AA49-9B36-8AF4BD916ED3}" dt="2025-04-01T09:57:56.247" v="0" actId="478"/>
          <ac:spMkLst>
            <pc:docMk/>
            <pc:sldMk cId="3708472931" sldId="274"/>
            <ac:spMk id="21" creationId="{B3E0EA2D-8232-94AD-718D-6A8C8913A0DA}"/>
          </ac:spMkLst>
        </pc:spChg>
      </pc:sldChg>
    </pc:docChg>
  </pc:docChgLst>
  <pc:docChgLst>
    <pc:chgData name="Martina Battocchio" userId="4f9f6706-1a6a-4c31-9daa-06bb466fc4d4" providerId="ADAL" clId="{280C9205-A86B-8644-942B-DC64B37AB6E8}"/>
    <pc:docChg chg="undo custSel addSld delSld modSld sldOrd modMainMaster">
      <pc:chgData name="Martina Battocchio" userId="4f9f6706-1a6a-4c31-9daa-06bb466fc4d4" providerId="ADAL" clId="{280C9205-A86B-8644-942B-DC64B37AB6E8}" dt="2024-09-04T07:14:05.944" v="2524" actId="2696"/>
      <pc:docMkLst>
        <pc:docMk/>
      </pc:docMkLst>
      <pc:sldChg chg="addSp delSp modSp del mod ord setBg">
        <pc:chgData name="Martina Battocchio" userId="4f9f6706-1a6a-4c31-9daa-06bb466fc4d4" providerId="ADAL" clId="{280C9205-A86B-8644-942B-DC64B37AB6E8}" dt="2024-09-03T15:26:08.780" v="1957" actId="2696"/>
        <pc:sldMkLst>
          <pc:docMk/>
          <pc:sldMk cId="632006051" sldId="256"/>
        </pc:sldMkLst>
      </pc:sldChg>
      <pc:sldChg chg="del setBg">
        <pc:chgData name="Martina Battocchio" userId="4f9f6706-1a6a-4c31-9daa-06bb466fc4d4" providerId="ADAL" clId="{280C9205-A86B-8644-942B-DC64B37AB6E8}" dt="2024-09-03T15:29:14.876" v="1985" actId="2696"/>
        <pc:sldMkLst>
          <pc:docMk/>
          <pc:sldMk cId="931824348" sldId="257"/>
        </pc:sldMkLst>
      </pc:sldChg>
      <pc:sldChg chg="del setBg">
        <pc:chgData name="Martina Battocchio" userId="4f9f6706-1a6a-4c31-9daa-06bb466fc4d4" providerId="ADAL" clId="{280C9205-A86B-8644-942B-DC64B37AB6E8}" dt="2024-09-04T06:48:00.141" v="2102" actId="2696"/>
        <pc:sldMkLst>
          <pc:docMk/>
          <pc:sldMk cId="1427277174" sldId="258"/>
        </pc:sldMkLst>
      </pc:sldChg>
      <pc:sldChg chg="del setBg">
        <pc:chgData name="Martina Battocchio" userId="4f9f6706-1a6a-4c31-9daa-06bb466fc4d4" providerId="ADAL" clId="{280C9205-A86B-8644-942B-DC64B37AB6E8}" dt="2024-09-04T06:59:11.489" v="2339" actId="2696"/>
        <pc:sldMkLst>
          <pc:docMk/>
          <pc:sldMk cId="2293184697" sldId="260"/>
        </pc:sldMkLst>
      </pc:sldChg>
      <pc:sldChg chg="addSp delSp modSp del mod">
        <pc:chgData name="Martina Battocchio" userId="4f9f6706-1a6a-4c31-9daa-06bb466fc4d4" providerId="ADAL" clId="{280C9205-A86B-8644-942B-DC64B37AB6E8}" dt="2024-09-03T07:19:28.965" v="9" actId="2696"/>
        <pc:sldMkLst>
          <pc:docMk/>
          <pc:sldMk cId="884714673" sldId="262"/>
        </pc:sldMkLst>
      </pc:sldChg>
      <pc:sldChg chg="del setBg">
        <pc:chgData name="Martina Battocchio" userId="4f9f6706-1a6a-4c31-9daa-06bb466fc4d4" providerId="ADAL" clId="{280C9205-A86B-8644-942B-DC64B37AB6E8}" dt="2024-09-04T07:06:14.720" v="2457" actId="2696"/>
        <pc:sldMkLst>
          <pc:docMk/>
          <pc:sldMk cId="1208660309" sldId="263"/>
        </pc:sldMkLst>
      </pc:sldChg>
      <pc:sldChg chg="del setBg">
        <pc:chgData name="Martina Battocchio" userId="4f9f6706-1a6a-4c31-9daa-06bb466fc4d4" providerId="ADAL" clId="{280C9205-A86B-8644-942B-DC64B37AB6E8}" dt="2024-09-04T07:14:05.944" v="2524" actId="2696"/>
        <pc:sldMkLst>
          <pc:docMk/>
          <pc:sldMk cId="2052343101" sldId="264"/>
        </pc:sldMkLst>
      </pc:sldChg>
      <pc:sldChg chg="del setBg">
        <pc:chgData name="Martina Battocchio" userId="4f9f6706-1a6a-4c31-9daa-06bb466fc4d4" providerId="ADAL" clId="{280C9205-A86B-8644-942B-DC64B37AB6E8}" dt="2024-09-04T06:53:07.257" v="2163" actId="2696"/>
        <pc:sldMkLst>
          <pc:docMk/>
          <pc:sldMk cId="4030031791" sldId="265"/>
        </pc:sldMkLst>
      </pc:sldChg>
      <pc:sldChg chg="del setBg">
        <pc:chgData name="Martina Battocchio" userId="4f9f6706-1a6a-4c31-9daa-06bb466fc4d4" providerId="ADAL" clId="{280C9205-A86B-8644-942B-DC64B37AB6E8}" dt="2024-09-04T07:01:20.331" v="2370" actId="2696"/>
        <pc:sldMkLst>
          <pc:docMk/>
          <pc:sldMk cId="1865949104" sldId="266"/>
        </pc:sldMkLst>
      </pc:sldChg>
      <pc:sldChg chg="del setBg">
        <pc:chgData name="Martina Battocchio" userId="4f9f6706-1a6a-4c31-9daa-06bb466fc4d4" providerId="ADAL" clId="{280C9205-A86B-8644-942B-DC64B37AB6E8}" dt="2024-09-03T15:32:20.714" v="1992" actId="2696"/>
        <pc:sldMkLst>
          <pc:docMk/>
          <pc:sldMk cId="2349993177" sldId="267"/>
        </pc:sldMkLst>
      </pc:sldChg>
      <pc:sldChg chg="del setBg">
        <pc:chgData name="Martina Battocchio" userId="4f9f6706-1a6a-4c31-9daa-06bb466fc4d4" providerId="ADAL" clId="{280C9205-A86B-8644-942B-DC64B37AB6E8}" dt="2024-09-04T06:56:02.898" v="2316" actId="2696"/>
        <pc:sldMkLst>
          <pc:docMk/>
          <pc:sldMk cId="673340298" sldId="268"/>
        </pc:sldMkLst>
      </pc:sldChg>
      <pc:sldChg chg="addSp delSp modSp new mod setBg">
        <pc:chgData name="Martina Battocchio" userId="4f9f6706-1a6a-4c31-9daa-06bb466fc4d4" providerId="ADAL" clId="{280C9205-A86B-8644-942B-DC64B37AB6E8}" dt="2024-09-03T15:15:36.650" v="1846"/>
        <pc:sldMkLst>
          <pc:docMk/>
          <pc:sldMk cId="3897528138" sldId="269"/>
        </pc:sldMkLst>
      </pc:sldChg>
      <pc:sldChg chg="addSp delSp modSp new mod ord">
        <pc:chgData name="Martina Battocchio" userId="4f9f6706-1a6a-4c31-9daa-06bb466fc4d4" providerId="ADAL" clId="{280C9205-A86B-8644-942B-DC64B37AB6E8}" dt="2024-09-03T10:13:20.299" v="898" actId="123"/>
        <pc:sldMkLst>
          <pc:docMk/>
          <pc:sldMk cId="2928584195" sldId="270"/>
        </pc:sldMkLst>
      </pc:sldChg>
      <pc:sldChg chg="addSp delSp modSp new mod">
        <pc:chgData name="Martina Battocchio" userId="4f9f6706-1a6a-4c31-9daa-06bb466fc4d4" providerId="ADAL" clId="{280C9205-A86B-8644-942B-DC64B37AB6E8}" dt="2024-09-03T15:25:39.049" v="1956" actId="2711"/>
        <pc:sldMkLst>
          <pc:docMk/>
          <pc:sldMk cId="1201074095" sldId="271"/>
        </pc:sldMkLst>
      </pc:sldChg>
      <pc:sldChg chg="addSp delSp modSp new del mod ord modNotesTx">
        <pc:chgData name="Martina Battocchio" userId="4f9f6706-1a6a-4c31-9daa-06bb466fc4d4" providerId="ADAL" clId="{280C9205-A86B-8644-942B-DC64B37AB6E8}" dt="2024-09-03T14:53:27.696" v="1439" actId="2696"/>
        <pc:sldMkLst>
          <pc:docMk/>
          <pc:sldMk cId="4061378062" sldId="271"/>
        </pc:sldMkLst>
      </pc:sldChg>
      <pc:sldChg chg="new del">
        <pc:chgData name="Martina Battocchio" userId="4f9f6706-1a6a-4c31-9daa-06bb466fc4d4" providerId="ADAL" clId="{280C9205-A86B-8644-942B-DC64B37AB6E8}" dt="2024-09-03T15:26:20.671" v="1959" actId="2696"/>
        <pc:sldMkLst>
          <pc:docMk/>
          <pc:sldMk cId="136277407" sldId="272"/>
        </pc:sldMkLst>
      </pc:sldChg>
      <pc:sldChg chg="addSp delSp modSp add mod">
        <pc:chgData name="Martina Battocchio" userId="4f9f6706-1a6a-4c31-9daa-06bb466fc4d4" providerId="ADAL" clId="{280C9205-A86B-8644-942B-DC64B37AB6E8}" dt="2024-09-03T15:33:36.671" v="1999" actId="1076"/>
        <pc:sldMkLst>
          <pc:docMk/>
          <pc:sldMk cId="2896230797" sldId="272"/>
        </pc:sldMkLst>
      </pc:sldChg>
      <pc:sldChg chg="modSp add mod">
        <pc:chgData name="Martina Battocchio" userId="4f9f6706-1a6a-4c31-9daa-06bb466fc4d4" providerId="ADAL" clId="{280C9205-A86B-8644-942B-DC64B37AB6E8}" dt="2024-09-03T15:32:16.272" v="1991" actId="1076"/>
        <pc:sldMkLst>
          <pc:docMk/>
          <pc:sldMk cId="3046005195" sldId="273"/>
        </pc:sldMkLst>
      </pc:sldChg>
      <pc:sldChg chg="addSp delSp modSp add mod ord">
        <pc:chgData name="Martina Battocchio" userId="4f9f6706-1a6a-4c31-9daa-06bb466fc4d4" providerId="ADAL" clId="{280C9205-A86B-8644-942B-DC64B37AB6E8}" dt="2024-09-03T15:41:49.953" v="2077" actId="1076"/>
        <pc:sldMkLst>
          <pc:docMk/>
          <pc:sldMk cId="3708472931" sldId="274"/>
        </pc:sldMkLst>
      </pc:sldChg>
      <pc:sldChg chg="delSp modSp add mod">
        <pc:chgData name="Martina Battocchio" userId="4f9f6706-1a6a-4c31-9daa-06bb466fc4d4" providerId="ADAL" clId="{280C9205-A86B-8644-942B-DC64B37AB6E8}" dt="2024-09-03T15:43:40.284" v="2101" actId="1076"/>
        <pc:sldMkLst>
          <pc:docMk/>
          <pc:sldMk cId="4182395949" sldId="275"/>
        </pc:sldMkLst>
      </pc:sldChg>
      <pc:sldChg chg="modSp add mod">
        <pc:chgData name="Martina Battocchio" userId="4f9f6706-1a6a-4c31-9daa-06bb466fc4d4" providerId="ADAL" clId="{280C9205-A86B-8644-942B-DC64B37AB6E8}" dt="2024-09-04T06:52:07.952" v="2156" actId="1076"/>
        <pc:sldMkLst>
          <pc:docMk/>
          <pc:sldMk cId="1438844096" sldId="276"/>
        </pc:sldMkLst>
      </pc:sldChg>
      <pc:sldChg chg="modSp add mod">
        <pc:chgData name="Martina Battocchio" userId="4f9f6706-1a6a-4c31-9daa-06bb466fc4d4" providerId="ADAL" clId="{280C9205-A86B-8644-942B-DC64B37AB6E8}" dt="2024-09-04T06:53:02.393" v="2162"/>
        <pc:sldMkLst>
          <pc:docMk/>
          <pc:sldMk cId="3888862924" sldId="277"/>
        </pc:sldMkLst>
      </pc:sldChg>
      <pc:sldChg chg="modSp add mod">
        <pc:chgData name="Martina Battocchio" userId="4f9f6706-1a6a-4c31-9daa-06bb466fc4d4" providerId="ADAL" clId="{280C9205-A86B-8644-942B-DC64B37AB6E8}" dt="2024-09-04T06:54:52.305" v="2231" actId="20577"/>
        <pc:sldMkLst>
          <pc:docMk/>
          <pc:sldMk cId="3988138242" sldId="278"/>
        </pc:sldMkLst>
      </pc:sldChg>
      <pc:sldChg chg="modSp add mod">
        <pc:chgData name="Martina Battocchio" userId="4f9f6706-1a6a-4c31-9daa-06bb466fc4d4" providerId="ADAL" clId="{280C9205-A86B-8644-942B-DC64B37AB6E8}" dt="2024-09-04T06:55:58.836" v="2315" actId="20577"/>
        <pc:sldMkLst>
          <pc:docMk/>
          <pc:sldMk cId="3418865757" sldId="279"/>
        </pc:sldMkLst>
      </pc:sldChg>
      <pc:sldChg chg="addSp delSp modSp add mod">
        <pc:chgData name="Martina Battocchio" userId="4f9f6706-1a6a-4c31-9daa-06bb466fc4d4" providerId="ADAL" clId="{280C9205-A86B-8644-942B-DC64B37AB6E8}" dt="2024-09-04T06:58:40.158" v="2333"/>
        <pc:sldMkLst>
          <pc:docMk/>
          <pc:sldMk cId="1062514964" sldId="280"/>
        </pc:sldMkLst>
      </pc:sldChg>
      <pc:sldChg chg="delSp modSp add mod">
        <pc:chgData name="Martina Battocchio" userId="4f9f6706-1a6a-4c31-9daa-06bb466fc4d4" providerId="ADAL" clId="{280C9205-A86B-8644-942B-DC64B37AB6E8}" dt="2024-09-04T06:59:21.485" v="2342" actId="478"/>
        <pc:sldMkLst>
          <pc:docMk/>
          <pc:sldMk cId="3188628665" sldId="281"/>
        </pc:sldMkLst>
      </pc:sldChg>
      <pc:sldChg chg="modSp add mod ord">
        <pc:chgData name="Martina Battocchio" userId="4f9f6706-1a6a-4c31-9daa-06bb466fc4d4" providerId="ADAL" clId="{280C9205-A86B-8644-942B-DC64B37AB6E8}" dt="2024-09-04T07:01:13.151" v="2369" actId="1076"/>
        <pc:sldMkLst>
          <pc:docMk/>
          <pc:sldMk cId="1275756084" sldId="282"/>
        </pc:sldMkLst>
      </pc:sldChg>
      <pc:sldChg chg="delSp modSp add mod">
        <pc:chgData name="Martina Battocchio" userId="4f9f6706-1a6a-4c31-9daa-06bb466fc4d4" providerId="ADAL" clId="{280C9205-A86B-8644-942B-DC64B37AB6E8}" dt="2024-09-04T07:05:25.951" v="2456" actId="14100"/>
        <pc:sldMkLst>
          <pc:docMk/>
          <pc:sldMk cId="3916699229" sldId="283"/>
        </pc:sldMkLst>
      </pc:sldChg>
      <pc:sldChg chg="addSp delSp modSp add mod">
        <pc:chgData name="Martina Battocchio" userId="4f9f6706-1a6a-4c31-9daa-06bb466fc4d4" providerId="ADAL" clId="{280C9205-A86B-8644-942B-DC64B37AB6E8}" dt="2024-09-04T07:14:00.312" v="2523" actId="1076"/>
        <pc:sldMkLst>
          <pc:docMk/>
          <pc:sldMk cId="2435072639" sldId="284"/>
        </pc:sldMkLst>
      </pc:sldChg>
      <pc:sldMasterChg chg="setBg modSldLayout">
        <pc:chgData name="Martina Battocchio" userId="4f9f6706-1a6a-4c31-9daa-06bb466fc4d4" providerId="ADAL" clId="{280C9205-A86B-8644-942B-DC64B37AB6E8}" dt="2024-09-03T15:15:36.650" v="1846"/>
        <pc:sldMasterMkLst>
          <pc:docMk/>
          <pc:sldMasterMk cId="674646340" sldId="2147483648"/>
        </pc:sldMasterMkLst>
        <pc:sldLayoutChg chg="setBg">
          <pc:chgData name="Martina Battocchio" userId="4f9f6706-1a6a-4c31-9daa-06bb466fc4d4" providerId="ADAL" clId="{280C9205-A86B-8644-942B-DC64B37AB6E8}" dt="2024-09-03T15:15:36.650" v="1846"/>
          <pc:sldLayoutMkLst>
            <pc:docMk/>
            <pc:sldMasterMk cId="674646340" sldId="2147483648"/>
            <pc:sldLayoutMk cId="4000752783" sldId="2147483649"/>
          </pc:sldLayoutMkLst>
        </pc:sldLayoutChg>
        <pc:sldLayoutChg chg="setBg">
          <pc:chgData name="Martina Battocchio" userId="4f9f6706-1a6a-4c31-9daa-06bb466fc4d4" providerId="ADAL" clId="{280C9205-A86B-8644-942B-DC64B37AB6E8}" dt="2024-09-03T15:15:36.650" v="1846"/>
          <pc:sldLayoutMkLst>
            <pc:docMk/>
            <pc:sldMasterMk cId="674646340" sldId="2147483648"/>
            <pc:sldLayoutMk cId="1072720066" sldId="2147483650"/>
          </pc:sldLayoutMkLst>
        </pc:sldLayoutChg>
        <pc:sldLayoutChg chg="setBg">
          <pc:chgData name="Martina Battocchio" userId="4f9f6706-1a6a-4c31-9daa-06bb466fc4d4" providerId="ADAL" clId="{280C9205-A86B-8644-942B-DC64B37AB6E8}" dt="2024-09-03T15:15:36.650" v="1846"/>
          <pc:sldLayoutMkLst>
            <pc:docMk/>
            <pc:sldMasterMk cId="674646340" sldId="2147483648"/>
            <pc:sldLayoutMk cId="3282076195" sldId="2147483651"/>
          </pc:sldLayoutMkLst>
        </pc:sldLayoutChg>
        <pc:sldLayoutChg chg="setBg">
          <pc:chgData name="Martina Battocchio" userId="4f9f6706-1a6a-4c31-9daa-06bb466fc4d4" providerId="ADAL" clId="{280C9205-A86B-8644-942B-DC64B37AB6E8}" dt="2024-09-03T15:15:36.650" v="1846"/>
          <pc:sldLayoutMkLst>
            <pc:docMk/>
            <pc:sldMasterMk cId="674646340" sldId="2147483648"/>
            <pc:sldLayoutMk cId="1059139105" sldId="2147483652"/>
          </pc:sldLayoutMkLst>
        </pc:sldLayoutChg>
        <pc:sldLayoutChg chg="setBg">
          <pc:chgData name="Martina Battocchio" userId="4f9f6706-1a6a-4c31-9daa-06bb466fc4d4" providerId="ADAL" clId="{280C9205-A86B-8644-942B-DC64B37AB6E8}" dt="2024-09-03T15:15:36.650" v="1846"/>
          <pc:sldLayoutMkLst>
            <pc:docMk/>
            <pc:sldMasterMk cId="674646340" sldId="2147483648"/>
            <pc:sldLayoutMk cId="2769089039" sldId="2147483653"/>
          </pc:sldLayoutMkLst>
        </pc:sldLayoutChg>
        <pc:sldLayoutChg chg="setBg">
          <pc:chgData name="Martina Battocchio" userId="4f9f6706-1a6a-4c31-9daa-06bb466fc4d4" providerId="ADAL" clId="{280C9205-A86B-8644-942B-DC64B37AB6E8}" dt="2024-09-03T15:15:36.650" v="1846"/>
          <pc:sldLayoutMkLst>
            <pc:docMk/>
            <pc:sldMasterMk cId="674646340" sldId="2147483648"/>
            <pc:sldLayoutMk cId="2387885970" sldId="2147483654"/>
          </pc:sldLayoutMkLst>
        </pc:sldLayoutChg>
        <pc:sldLayoutChg chg="setBg">
          <pc:chgData name="Martina Battocchio" userId="4f9f6706-1a6a-4c31-9daa-06bb466fc4d4" providerId="ADAL" clId="{280C9205-A86B-8644-942B-DC64B37AB6E8}" dt="2024-09-03T15:15:36.650" v="1846"/>
          <pc:sldLayoutMkLst>
            <pc:docMk/>
            <pc:sldMasterMk cId="674646340" sldId="2147483648"/>
            <pc:sldLayoutMk cId="2671707612" sldId="2147483655"/>
          </pc:sldLayoutMkLst>
        </pc:sldLayoutChg>
        <pc:sldLayoutChg chg="setBg">
          <pc:chgData name="Martina Battocchio" userId="4f9f6706-1a6a-4c31-9daa-06bb466fc4d4" providerId="ADAL" clId="{280C9205-A86B-8644-942B-DC64B37AB6E8}" dt="2024-09-03T15:15:36.650" v="1846"/>
          <pc:sldLayoutMkLst>
            <pc:docMk/>
            <pc:sldMasterMk cId="674646340" sldId="2147483648"/>
            <pc:sldLayoutMk cId="2809840440" sldId="2147483656"/>
          </pc:sldLayoutMkLst>
        </pc:sldLayoutChg>
        <pc:sldLayoutChg chg="setBg">
          <pc:chgData name="Martina Battocchio" userId="4f9f6706-1a6a-4c31-9daa-06bb466fc4d4" providerId="ADAL" clId="{280C9205-A86B-8644-942B-DC64B37AB6E8}" dt="2024-09-03T15:15:36.650" v="1846"/>
          <pc:sldLayoutMkLst>
            <pc:docMk/>
            <pc:sldMasterMk cId="674646340" sldId="2147483648"/>
            <pc:sldLayoutMk cId="1414417284" sldId="2147483657"/>
          </pc:sldLayoutMkLst>
        </pc:sldLayoutChg>
        <pc:sldLayoutChg chg="setBg">
          <pc:chgData name="Martina Battocchio" userId="4f9f6706-1a6a-4c31-9daa-06bb466fc4d4" providerId="ADAL" clId="{280C9205-A86B-8644-942B-DC64B37AB6E8}" dt="2024-09-03T15:15:36.650" v="1846"/>
          <pc:sldLayoutMkLst>
            <pc:docMk/>
            <pc:sldMasterMk cId="674646340" sldId="2147483648"/>
            <pc:sldLayoutMk cId="2375518701" sldId="2147483658"/>
          </pc:sldLayoutMkLst>
        </pc:sldLayoutChg>
        <pc:sldLayoutChg chg="setBg">
          <pc:chgData name="Martina Battocchio" userId="4f9f6706-1a6a-4c31-9daa-06bb466fc4d4" providerId="ADAL" clId="{280C9205-A86B-8644-942B-DC64B37AB6E8}" dt="2024-09-03T15:15:36.650" v="1846"/>
          <pc:sldLayoutMkLst>
            <pc:docMk/>
            <pc:sldMasterMk cId="674646340" sldId="2147483648"/>
            <pc:sldLayoutMk cId="1859819668" sldId="2147483659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hpcy.ehpa.org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hpcy.ehpa.org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3C2E76-21C3-45CC-B819-BCA2C1BC510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11D72B-EE12-49E3-AFD5-9DC7D0C26197}">
      <dgm:prSet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Title </a:t>
          </a:r>
          <a:r>
            <a:rPr lang="en-US" sz="8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800" dirty="0" err="1">
              <a:latin typeface="Arial" panose="020B0604020202020204" pitchFamily="34" charset="0"/>
              <a:cs typeface="Arial" panose="020B0604020202020204" pitchFamily="34" charset="0"/>
            </a:rPr>
            <a:t>Mr</a:t>
          </a:r>
          <a:r>
            <a:rPr lang="en-US" sz="8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800" dirty="0" err="1">
              <a:latin typeface="Arial" panose="020B0604020202020204" pitchFamily="34" charset="0"/>
              <a:cs typeface="Arial" panose="020B0604020202020204" pitchFamily="34" charset="0"/>
            </a:rPr>
            <a:t>Ms,Mrs</a:t>
          </a:r>
          <a:r>
            <a:rPr lang="en-US" sz="80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en-US" sz="1800" dirty="0"/>
            <a:t>			</a:t>
          </a:r>
        </a:p>
      </dgm:t>
    </dgm:pt>
    <dgm:pt modelId="{50B7536B-12F1-48F2-9236-17589B5485FF}" type="parTrans" cxnId="{0A888943-EF48-4F1A-B6CC-DEBE05D178A5}">
      <dgm:prSet/>
      <dgm:spPr/>
      <dgm:t>
        <a:bodyPr/>
        <a:lstStyle/>
        <a:p>
          <a:endParaRPr lang="en-US"/>
        </a:p>
      </dgm:t>
    </dgm:pt>
    <dgm:pt modelId="{F0F210C6-3434-4B91-96BF-B2C905F75FF4}" type="sibTrans" cxnId="{0A888943-EF48-4F1A-B6CC-DEBE05D178A5}">
      <dgm:prSet/>
      <dgm:spPr/>
      <dgm:t>
        <a:bodyPr/>
        <a:lstStyle/>
        <a:p>
          <a:endParaRPr lang="en-US"/>
        </a:p>
      </dgm:t>
    </dgm:pt>
    <dgm:pt modelId="{4AA39B8D-25EB-48F9-AD6A-8F02545A2394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Email address</a:t>
          </a:r>
          <a:r>
            <a:rPr lang="en-US" dirty="0"/>
            <a:t>	</a:t>
          </a:r>
        </a:p>
      </dgm:t>
    </dgm:pt>
    <dgm:pt modelId="{1168BBAE-6B5B-42EE-99D3-AFC13A9B443E}" type="parTrans" cxnId="{26E87968-DE15-41A8-89BE-086524074DC3}">
      <dgm:prSet/>
      <dgm:spPr/>
      <dgm:t>
        <a:bodyPr/>
        <a:lstStyle/>
        <a:p>
          <a:endParaRPr lang="en-US"/>
        </a:p>
      </dgm:t>
    </dgm:pt>
    <dgm:pt modelId="{67264919-F08C-41A2-B641-43797B14B318}" type="sibTrans" cxnId="{26E87968-DE15-41A8-89BE-086524074DC3}">
      <dgm:prSet/>
      <dgm:spPr/>
      <dgm:t>
        <a:bodyPr/>
        <a:lstStyle/>
        <a:p>
          <a:endParaRPr lang="en-US"/>
        </a:p>
      </dgm:t>
    </dgm:pt>
    <dgm:pt modelId="{35531764-81F9-478F-BAB9-D6D8E95A6153}">
      <dgm:prSet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Phone number </a:t>
          </a:r>
          <a:r>
            <a:rPr lang="en-US" sz="800" dirty="0">
              <a:latin typeface="Arial" panose="020B0604020202020204" pitchFamily="34" charset="0"/>
              <a:cs typeface="Arial" panose="020B0604020202020204" pitchFamily="34" charset="0"/>
            </a:rPr>
            <a:t>(including country code)	</a:t>
          </a:r>
          <a:r>
            <a:rPr lang="en-US" sz="1800" dirty="0"/>
            <a:t>			</a:t>
          </a:r>
        </a:p>
      </dgm:t>
    </dgm:pt>
    <dgm:pt modelId="{66DACCE9-F9D1-4BA2-B7B2-BF52ABC5C905}" type="parTrans" cxnId="{A6C0A170-0D43-4CC6-BD97-8B2A7940FF2F}">
      <dgm:prSet/>
      <dgm:spPr/>
      <dgm:t>
        <a:bodyPr/>
        <a:lstStyle/>
        <a:p>
          <a:endParaRPr lang="en-US"/>
        </a:p>
      </dgm:t>
    </dgm:pt>
    <dgm:pt modelId="{23103574-25B5-4EA4-9CC7-81F452F1EB1A}" type="sibTrans" cxnId="{A6C0A170-0D43-4CC6-BD97-8B2A7940FF2F}">
      <dgm:prSet/>
      <dgm:spPr/>
      <dgm:t>
        <a:bodyPr/>
        <a:lstStyle/>
        <a:p>
          <a:endParaRPr lang="en-US"/>
        </a:p>
      </dgm:t>
    </dgm:pt>
    <dgm:pt modelId="{58227B47-211F-4EAF-9081-C68495A8AEB1}">
      <dgm:prSet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Organization </a:t>
          </a:r>
          <a:r>
            <a:rPr lang="en-US" sz="800" dirty="0">
              <a:latin typeface="Arial" panose="020B0604020202020204" pitchFamily="34" charset="0"/>
              <a:cs typeface="Arial" panose="020B0604020202020204" pitchFamily="34" charset="0"/>
            </a:rPr>
            <a:t>(name and city where it is located)</a:t>
          </a:r>
          <a:r>
            <a:rPr lang="en-US" sz="1800" dirty="0"/>
            <a:t>	</a:t>
          </a:r>
        </a:p>
      </dgm:t>
    </dgm:pt>
    <dgm:pt modelId="{EF1FF9DC-5E0D-4881-A1C7-A7CFC0AB5274}" type="parTrans" cxnId="{1E2E987A-1CE7-4F9F-BA0C-9A380D380566}">
      <dgm:prSet/>
      <dgm:spPr/>
      <dgm:t>
        <a:bodyPr/>
        <a:lstStyle/>
        <a:p>
          <a:endParaRPr lang="en-US"/>
        </a:p>
      </dgm:t>
    </dgm:pt>
    <dgm:pt modelId="{D807F4E0-3D76-44EF-8EF5-F669F6BE9113}" type="sibTrans" cxnId="{1E2E987A-1CE7-4F9F-BA0C-9A380D380566}">
      <dgm:prSet/>
      <dgm:spPr/>
      <dgm:t>
        <a:bodyPr/>
        <a:lstStyle/>
        <a:p>
          <a:endParaRPr lang="en-US"/>
        </a:p>
      </dgm:t>
    </dgm:pt>
    <dgm:pt modelId="{C0D6ED99-D06E-40C3-A7C6-6A6EADB40327}">
      <dgm:prSet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Award category </a:t>
          </a:r>
          <a:r>
            <a:rPr lang="en-US" sz="800" dirty="0">
              <a:latin typeface="Arial" panose="020B0604020202020204" pitchFamily="34" charset="0"/>
              <a:cs typeface="Arial" panose="020B0604020202020204" pitchFamily="34" charset="0"/>
            </a:rPr>
            <a:t>(HPCY, </a:t>
          </a:r>
          <a:r>
            <a:rPr lang="en-US" sz="800" dirty="0" err="1">
              <a:latin typeface="Arial" panose="020B0604020202020204" pitchFamily="34" charset="0"/>
              <a:cs typeface="Arial" panose="020B0604020202020204" pitchFamily="34" charset="0"/>
            </a:rPr>
            <a:t>DecarbIndustry</a:t>
          </a:r>
          <a:r>
            <a:rPr lang="en-US" sz="8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800" dirty="0" err="1">
              <a:latin typeface="Arial" panose="020B0604020202020204" pitchFamily="34" charset="0"/>
              <a:cs typeface="Arial" panose="020B0604020202020204" pitchFamily="34" charset="0"/>
            </a:rPr>
            <a:t>DecarBuilding</a:t>
          </a:r>
          <a:r>
            <a:rPr lang="en-US" sz="800" dirty="0">
              <a:latin typeface="Arial" panose="020B0604020202020204" pitchFamily="34" charset="0"/>
              <a:cs typeface="Arial" panose="020B0604020202020204" pitchFamily="34" charset="0"/>
            </a:rPr>
            <a:t>, Lighthouse HP)</a:t>
          </a:r>
        </a:p>
      </dgm:t>
    </dgm:pt>
    <dgm:pt modelId="{DDEA3D09-3FC8-4A5A-BA04-9B1FD5171E61}" type="parTrans" cxnId="{EC19DCC9-F5AE-4111-BCFB-DB982FF5769C}">
      <dgm:prSet/>
      <dgm:spPr/>
      <dgm:t>
        <a:bodyPr/>
        <a:lstStyle/>
        <a:p>
          <a:endParaRPr lang="en-US"/>
        </a:p>
      </dgm:t>
    </dgm:pt>
    <dgm:pt modelId="{508BC521-67A1-4F6C-9394-DE4D9EB989A1}" type="sibTrans" cxnId="{EC19DCC9-F5AE-4111-BCFB-DB982FF5769C}">
      <dgm:prSet/>
      <dgm:spPr/>
      <dgm:t>
        <a:bodyPr/>
        <a:lstStyle/>
        <a:p>
          <a:endParaRPr lang="en-US"/>
        </a:p>
      </dgm:t>
    </dgm:pt>
    <dgm:pt modelId="{7C756F93-37A0-4D48-B085-5A7D60EF225E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Sector of application</a:t>
          </a:r>
        </a:p>
      </dgm:t>
    </dgm:pt>
    <dgm:pt modelId="{96EC85A5-308C-4BA8-9836-4D2D16B2C12F}" type="parTrans" cxnId="{AA946AF4-1F76-4668-AB8A-33635DA27393}">
      <dgm:prSet/>
      <dgm:spPr/>
      <dgm:t>
        <a:bodyPr/>
        <a:lstStyle/>
        <a:p>
          <a:endParaRPr lang="en-US"/>
        </a:p>
      </dgm:t>
    </dgm:pt>
    <dgm:pt modelId="{7B91C73A-6682-4F1D-9046-ACCB1C72B2F9}" type="sibTrans" cxnId="{AA946AF4-1F76-4668-AB8A-33635DA27393}">
      <dgm:prSet/>
      <dgm:spPr/>
      <dgm:t>
        <a:bodyPr/>
        <a:lstStyle/>
        <a:p>
          <a:endParaRPr lang="en-US"/>
        </a:p>
      </dgm:t>
    </dgm:pt>
    <dgm:pt modelId="{6DD65DE3-133D-4DED-9D59-A8A79661EC37}">
      <dgm:prSet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Funding </a:t>
          </a:r>
          <a:r>
            <a:rPr lang="en-US" sz="800" dirty="0">
              <a:latin typeface="Arial" panose="020B0604020202020204" pitchFamily="34" charset="0"/>
              <a:cs typeface="Arial" panose="020B0604020202020204" pitchFamily="34" charset="0"/>
            </a:rPr>
            <a:t>(private, public, EU funds)</a:t>
          </a:r>
        </a:p>
      </dgm:t>
    </dgm:pt>
    <dgm:pt modelId="{E231759A-6D99-4A1F-877D-CB4D87F3FC0B}" type="parTrans" cxnId="{2E978CD9-1332-4CDF-B0D8-7BBF634126F9}">
      <dgm:prSet/>
      <dgm:spPr/>
      <dgm:t>
        <a:bodyPr/>
        <a:lstStyle/>
        <a:p>
          <a:endParaRPr lang="en-US"/>
        </a:p>
      </dgm:t>
    </dgm:pt>
    <dgm:pt modelId="{324580A6-BB7F-40C5-84BD-8094C9DDB424}" type="sibTrans" cxnId="{2E978CD9-1332-4CDF-B0D8-7BBF634126F9}">
      <dgm:prSet/>
      <dgm:spPr/>
      <dgm:t>
        <a:bodyPr/>
        <a:lstStyle/>
        <a:p>
          <a:endParaRPr lang="en-US"/>
        </a:p>
      </dgm:t>
    </dgm:pt>
    <dgm:pt modelId="{39FB6F34-2305-4C1B-8965-DA87749CCD89}">
      <dgm:prSet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Organisations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involved</a:t>
          </a:r>
        </a:p>
      </dgm:t>
    </dgm:pt>
    <dgm:pt modelId="{86919C88-04DC-4597-AB9A-2C3B54CCC2EB}" type="parTrans" cxnId="{831C4FE5-D7AF-4385-89F1-4AA102023694}">
      <dgm:prSet/>
      <dgm:spPr/>
      <dgm:t>
        <a:bodyPr/>
        <a:lstStyle/>
        <a:p>
          <a:endParaRPr lang="en-US"/>
        </a:p>
      </dgm:t>
    </dgm:pt>
    <dgm:pt modelId="{9A69F54F-314B-4738-848F-380B2EB9B5BC}" type="sibTrans" cxnId="{831C4FE5-D7AF-4385-89F1-4AA102023694}">
      <dgm:prSet/>
      <dgm:spPr/>
      <dgm:t>
        <a:bodyPr/>
        <a:lstStyle/>
        <a:p>
          <a:endParaRPr lang="en-US"/>
        </a:p>
      </dgm:t>
    </dgm:pt>
    <dgm:pt modelId="{ED2D49E6-4A01-4F50-82AA-533401F1AF14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City and country where it‘s implemented</a:t>
          </a:r>
        </a:p>
      </dgm:t>
    </dgm:pt>
    <dgm:pt modelId="{A214E788-A6FC-428D-BE37-D1EA7585854D}" type="parTrans" cxnId="{8FC1E49F-EAC1-4596-8EED-8A9E15A863C0}">
      <dgm:prSet/>
      <dgm:spPr/>
      <dgm:t>
        <a:bodyPr/>
        <a:lstStyle/>
        <a:p>
          <a:endParaRPr lang="en-US"/>
        </a:p>
      </dgm:t>
    </dgm:pt>
    <dgm:pt modelId="{67D0B62F-6DC9-4070-9EE1-69931E5D921F}" type="sibTrans" cxnId="{8FC1E49F-EAC1-4596-8EED-8A9E15A863C0}">
      <dgm:prSet/>
      <dgm:spPr/>
      <dgm:t>
        <a:bodyPr/>
        <a:lstStyle/>
        <a:p>
          <a:endParaRPr lang="en-US"/>
        </a:p>
      </dgm:t>
    </dgm:pt>
    <dgm:pt modelId="{D73E1685-8DBF-480A-ABB4-B0CAEE07A295}">
      <dgm:prSet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Exact address </a:t>
          </a:r>
          <a:r>
            <a:rPr lang="en-US" sz="800" dirty="0">
              <a:latin typeface="Arial" panose="020B0604020202020204" pitchFamily="34" charset="0"/>
              <a:cs typeface="Arial" panose="020B0604020202020204" pitchFamily="34" charset="0"/>
            </a:rPr>
            <a:t>(for our </a:t>
          </a:r>
          <a:r>
            <a:rPr lang="en-US" sz="8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virtual map</a:t>
          </a:r>
          <a:r>
            <a:rPr lang="en-US" sz="8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8D0A964C-E974-4B43-8B6D-D87F40D867F4}" type="parTrans" cxnId="{D3662AD1-E030-46FA-AD89-290B2982EA10}">
      <dgm:prSet/>
      <dgm:spPr/>
      <dgm:t>
        <a:bodyPr/>
        <a:lstStyle/>
        <a:p>
          <a:endParaRPr lang="en-US"/>
        </a:p>
      </dgm:t>
    </dgm:pt>
    <dgm:pt modelId="{6199007D-5B90-4C03-AE0A-F0D6247F12EF}" type="sibTrans" cxnId="{D3662AD1-E030-46FA-AD89-290B2982EA10}">
      <dgm:prSet/>
      <dgm:spPr/>
      <dgm:t>
        <a:bodyPr/>
        <a:lstStyle/>
        <a:p>
          <a:endParaRPr lang="en-US"/>
        </a:p>
      </dgm:t>
    </dgm:pt>
    <dgm:pt modelId="{ABD8BE47-7DB9-4770-9F5C-4F35EC89820B}">
      <dgm:prSet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Project starting date </a:t>
          </a:r>
          <a:r>
            <a:rPr lang="en-US" sz="800" dirty="0">
              <a:latin typeface="Arial" panose="020B0604020202020204" pitchFamily="34" charset="0"/>
              <a:cs typeface="Arial" panose="020B0604020202020204" pitchFamily="34" charset="0"/>
            </a:rPr>
            <a:t>(DD.MM.YYYY)</a:t>
          </a:r>
        </a:p>
      </dgm:t>
    </dgm:pt>
    <dgm:pt modelId="{52EF9497-B449-4486-911A-F88557C52F30}" type="parTrans" cxnId="{5895AF4C-D6B7-4A34-A2EE-AFDF81D88C04}">
      <dgm:prSet/>
      <dgm:spPr/>
      <dgm:t>
        <a:bodyPr/>
        <a:lstStyle/>
        <a:p>
          <a:endParaRPr lang="en-US"/>
        </a:p>
      </dgm:t>
    </dgm:pt>
    <dgm:pt modelId="{86ECBB96-279B-4E7F-8E74-F1225614FA57}" type="sibTrans" cxnId="{5895AF4C-D6B7-4A34-A2EE-AFDF81D88C04}">
      <dgm:prSet/>
      <dgm:spPr/>
      <dgm:t>
        <a:bodyPr/>
        <a:lstStyle/>
        <a:p>
          <a:endParaRPr lang="en-US"/>
        </a:p>
      </dgm:t>
    </dgm:pt>
    <dgm:pt modelId="{B526672B-EA2C-4AC5-B186-371C53C27164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Project website</a:t>
          </a:r>
          <a:r>
            <a:rPr lang="en-US" dirty="0"/>
            <a:t>	</a:t>
          </a:r>
        </a:p>
      </dgm:t>
    </dgm:pt>
    <dgm:pt modelId="{C1D26564-8CAA-4951-82CE-F977918771FD}" type="parTrans" cxnId="{9600FFF3-F946-4F00-B59E-8F4B9C9E0AEC}">
      <dgm:prSet/>
      <dgm:spPr/>
      <dgm:t>
        <a:bodyPr/>
        <a:lstStyle/>
        <a:p>
          <a:endParaRPr lang="en-US"/>
        </a:p>
      </dgm:t>
    </dgm:pt>
    <dgm:pt modelId="{D5922C57-6D13-4E5F-AD15-68DEB7AD7C6B}" type="sibTrans" cxnId="{9600FFF3-F946-4F00-B59E-8F4B9C9E0AEC}">
      <dgm:prSet/>
      <dgm:spPr/>
      <dgm:t>
        <a:bodyPr/>
        <a:lstStyle/>
        <a:p>
          <a:endParaRPr lang="en-US"/>
        </a:p>
      </dgm:t>
    </dgm:pt>
    <dgm:pt modelId="{AF786206-910A-5940-B809-9868335A2469}">
      <dgm:prSet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Name </a:t>
          </a:r>
          <a:r>
            <a:rPr lang="en-US" sz="800" dirty="0">
              <a:latin typeface="Arial" panose="020B0604020202020204" pitchFamily="34" charset="0"/>
              <a:cs typeface="Arial" panose="020B0604020202020204" pitchFamily="34" charset="0"/>
            </a:rPr>
            <a:t>(First, Last)</a:t>
          </a:r>
          <a:endParaRPr lang="en-GB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A55A10-F863-5147-A3A9-06DF2AA95E54}" type="parTrans" cxnId="{1F66000F-C4DA-2349-ABC2-04ED2C4F77F5}">
      <dgm:prSet/>
      <dgm:spPr/>
      <dgm:t>
        <a:bodyPr/>
        <a:lstStyle/>
        <a:p>
          <a:endParaRPr lang="en-GB"/>
        </a:p>
      </dgm:t>
    </dgm:pt>
    <dgm:pt modelId="{5730F0C2-EC75-B84D-99CA-4FED60CEA61D}" type="sibTrans" cxnId="{1F66000F-C4DA-2349-ABC2-04ED2C4F77F5}">
      <dgm:prSet/>
      <dgm:spPr/>
      <dgm:t>
        <a:bodyPr/>
        <a:lstStyle/>
        <a:p>
          <a:endParaRPr lang="en-GB"/>
        </a:p>
      </dgm:t>
    </dgm:pt>
    <dgm:pt modelId="{A90D50E8-7E4F-E147-8015-2729CD31F5C6}" type="pres">
      <dgm:prSet presAssocID="{DC3C2E76-21C3-45CC-B819-BCA2C1BC510F}" presName="vert0" presStyleCnt="0">
        <dgm:presLayoutVars>
          <dgm:dir/>
          <dgm:animOne val="branch"/>
          <dgm:animLvl val="lvl"/>
        </dgm:presLayoutVars>
      </dgm:prSet>
      <dgm:spPr/>
    </dgm:pt>
    <dgm:pt modelId="{175AAB6D-D03C-3E4A-9437-41CAB9115136}" type="pres">
      <dgm:prSet presAssocID="{D711D72B-EE12-49E3-AFD5-9DC7D0C26197}" presName="thickLine" presStyleLbl="alignNode1" presStyleIdx="0" presStyleCnt="13"/>
      <dgm:spPr/>
    </dgm:pt>
    <dgm:pt modelId="{87077906-5CA3-FD4B-8B28-4CBBE9DD03D4}" type="pres">
      <dgm:prSet presAssocID="{D711D72B-EE12-49E3-AFD5-9DC7D0C26197}" presName="horz1" presStyleCnt="0"/>
      <dgm:spPr/>
    </dgm:pt>
    <dgm:pt modelId="{BA740418-6FF8-F34E-AE71-A3202AEF1993}" type="pres">
      <dgm:prSet presAssocID="{D711D72B-EE12-49E3-AFD5-9DC7D0C26197}" presName="tx1" presStyleLbl="revTx" presStyleIdx="0" presStyleCnt="13"/>
      <dgm:spPr/>
    </dgm:pt>
    <dgm:pt modelId="{3551CDF9-9FB8-3148-AA06-F1F2247F02C7}" type="pres">
      <dgm:prSet presAssocID="{D711D72B-EE12-49E3-AFD5-9DC7D0C26197}" presName="vert1" presStyleCnt="0"/>
      <dgm:spPr/>
    </dgm:pt>
    <dgm:pt modelId="{E1EEA52E-576D-1B4D-B931-DDAF0901769C}" type="pres">
      <dgm:prSet presAssocID="{AF786206-910A-5940-B809-9868335A2469}" presName="thickLine" presStyleLbl="alignNode1" presStyleIdx="1" presStyleCnt="13"/>
      <dgm:spPr/>
    </dgm:pt>
    <dgm:pt modelId="{6A177715-9FD0-2442-AA5C-F9091C133DDA}" type="pres">
      <dgm:prSet presAssocID="{AF786206-910A-5940-B809-9868335A2469}" presName="horz1" presStyleCnt="0"/>
      <dgm:spPr/>
    </dgm:pt>
    <dgm:pt modelId="{2B326C1F-5B69-4B44-993A-CFA34C5F4BB1}" type="pres">
      <dgm:prSet presAssocID="{AF786206-910A-5940-B809-9868335A2469}" presName="tx1" presStyleLbl="revTx" presStyleIdx="1" presStyleCnt="13"/>
      <dgm:spPr/>
    </dgm:pt>
    <dgm:pt modelId="{80D0458F-37F8-7843-B691-EA8A02560B78}" type="pres">
      <dgm:prSet presAssocID="{AF786206-910A-5940-B809-9868335A2469}" presName="vert1" presStyleCnt="0"/>
      <dgm:spPr/>
    </dgm:pt>
    <dgm:pt modelId="{586A47DE-BCB6-BD4F-90E8-6C1DAD2EE2AF}" type="pres">
      <dgm:prSet presAssocID="{4AA39B8D-25EB-48F9-AD6A-8F02545A2394}" presName="thickLine" presStyleLbl="alignNode1" presStyleIdx="2" presStyleCnt="13"/>
      <dgm:spPr/>
    </dgm:pt>
    <dgm:pt modelId="{66D4DCA7-043A-A944-8783-DDB4024DFB6D}" type="pres">
      <dgm:prSet presAssocID="{4AA39B8D-25EB-48F9-AD6A-8F02545A2394}" presName="horz1" presStyleCnt="0"/>
      <dgm:spPr/>
    </dgm:pt>
    <dgm:pt modelId="{B488B5C7-3C82-0E4E-8FA5-972922884C59}" type="pres">
      <dgm:prSet presAssocID="{4AA39B8D-25EB-48F9-AD6A-8F02545A2394}" presName="tx1" presStyleLbl="revTx" presStyleIdx="2" presStyleCnt="13"/>
      <dgm:spPr/>
    </dgm:pt>
    <dgm:pt modelId="{A2849E5E-F252-9F46-B8ED-5E3E6E457939}" type="pres">
      <dgm:prSet presAssocID="{4AA39B8D-25EB-48F9-AD6A-8F02545A2394}" presName="vert1" presStyleCnt="0"/>
      <dgm:spPr/>
    </dgm:pt>
    <dgm:pt modelId="{D17D2FF3-CBBF-7640-B686-828705CB7D66}" type="pres">
      <dgm:prSet presAssocID="{35531764-81F9-478F-BAB9-D6D8E95A6153}" presName="thickLine" presStyleLbl="alignNode1" presStyleIdx="3" presStyleCnt="13"/>
      <dgm:spPr/>
    </dgm:pt>
    <dgm:pt modelId="{C02BC474-8316-BB45-B259-30E05C02461B}" type="pres">
      <dgm:prSet presAssocID="{35531764-81F9-478F-BAB9-D6D8E95A6153}" presName="horz1" presStyleCnt="0"/>
      <dgm:spPr/>
    </dgm:pt>
    <dgm:pt modelId="{76A2CFE3-FCFC-F04A-B0D9-21E736FECEA4}" type="pres">
      <dgm:prSet presAssocID="{35531764-81F9-478F-BAB9-D6D8E95A6153}" presName="tx1" presStyleLbl="revTx" presStyleIdx="3" presStyleCnt="13"/>
      <dgm:spPr/>
    </dgm:pt>
    <dgm:pt modelId="{C80C546C-6F04-034C-9D42-1D99B05638C7}" type="pres">
      <dgm:prSet presAssocID="{35531764-81F9-478F-BAB9-D6D8E95A6153}" presName="vert1" presStyleCnt="0"/>
      <dgm:spPr/>
    </dgm:pt>
    <dgm:pt modelId="{92D04410-A597-AC45-A228-8A1F16749DD0}" type="pres">
      <dgm:prSet presAssocID="{58227B47-211F-4EAF-9081-C68495A8AEB1}" presName="thickLine" presStyleLbl="alignNode1" presStyleIdx="4" presStyleCnt="13"/>
      <dgm:spPr/>
    </dgm:pt>
    <dgm:pt modelId="{6B7F9DF4-6D4C-C146-A03E-E2E7FA2446CB}" type="pres">
      <dgm:prSet presAssocID="{58227B47-211F-4EAF-9081-C68495A8AEB1}" presName="horz1" presStyleCnt="0"/>
      <dgm:spPr/>
    </dgm:pt>
    <dgm:pt modelId="{4B10358C-83D8-D349-838D-454CD3FDEA2A}" type="pres">
      <dgm:prSet presAssocID="{58227B47-211F-4EAF-9081-C68495A8AEB1}" presName="tx1" presStyleLbl="revTx" presStyleIdx="4" presStyleCnt="13"/>
      <dgm:spPr/>
    </dgm:pt>
    <dgm:pt modelId="{EE25EF1D-AF03-ED4A-A1CE-E1A45380009E}" type="pres">
      <dgm:prSet presAssocID="{58227B47-211F-4EAF-9081-C68495A8AEB1}" presName="vert1" presStyleCnt="0"/>
      <dgm:spPr/>
    </dgm:pt>
    <dgm:pt modelId="{490F4FC9-E32F-EE4C-B8AC-E0BFCBAEAEF9}" type="pres">
      <dgm:prSet presAssocID="{C0D6ED99-D06E-40C3-A7C6-6A6EADB40327}" presName="thickLine" presStyleLbl="alignNode1" presStyleIdx="5" presStyleCnt="13"/>
      <dgm:spPr/>
    </dgm:pt>
    <dgm:pt modelId="{19C16B99-BC0D-944C-A5E9-FE8BE4DA4BAE}" type="pres">
      <dgm:prSet presAssocID="{C0D6ED99-D06E-40C3-A7C6-6A6EADB40327}" presName="horz1" presStyleCnt="0"/>
      <dgm:spPr/>
    </dgm:pt>
    <dgm:pt modelId="{8F688559-6B2E-0E4A-B0C7-A45B287A069A}" type="pres">
      <dgm:prSet presAssocID="{C0D6ED99-D06E-40C3-A7C6-6A6EADB40327}" presName="tx1" presStyleLbl="revTx" presStyleIdx="5" presStyleCnt="13"/>
      <dgm:spPr/>
    </dgm:pt>
    <dgm:pt modelId="{D94BE019-9A57-EA4F-97D4-E70C67E042F5}" type="pres">
      <dgm:prSet presAssocID="{C0D6ED99-D06E-40C3-A7C6-6A6EADB40327}" presName="vert1" presStyleCnt="0"/>
      <dgm:spPr/>
    </dgm:pt>
    <dgm:pt modelId="{229734F2-EFCC-2248-A89C-D0AB6D8B3638}" type="pres">
      <dgm:prSet presAssocID="{7C756F93-37A0-4D48-B085-5A7D60EF225E}" presName="thickLine" presStyleLbl="alignNode1" presStyleIdx="6" presStyleCnt="13"/>
      <dgm:spPr/>
    </dgm:pt>
    <dgm:pt modelId="{594AB9D1-A2FA-B149-8B09-116CC81678C9}" type="pres">
      <dgm:prSet presAssocID="{7C756F93-37A0-4D48-B085-5A7D60EF225E}" presName="horz1" presStyleCnt="0"/>
      <dgm:spPr/>
    </dgm:pt>
    <dgm:pt modelId="{B1739608-51D0-5E46-9213-A51EFD21F16C}" type="pres">
      <dgm:prSet presAssocID="{7C756F93-37A0-4D48-B085-5A7D60EF225E}" presName="tx1" presStyleLbl="revTx" presStyleIdx="6" presStyleCnt="13"/>
      <dgm:spPr/>
    </dgm:pt>
    <dgm:pt modelId="{45139183-47D8-A64A-BD87-3E0A2F2E5BC4}" type="pres">
      <dgm:prSet presAssocID="{7C756F93-37A0-4D48-B085-5A7D60EF225E}" presName="vert1" presStyleCnt="0"/>
      <dgm:spPr/>
    </dgm:pt>
    <dgm:pt modelId="{DB215722-3B99-164B-A54C-6F347F519008}" type="pres">
      <dgm:prSet presAssocID="{6DD65DE3-133D-4DED-9D59-A8A79661EC37}" presName="thickLine" presStyleLbl="alignNode1" presStyleIdx="7" presStyleCnt="13"/>
      <dgm:spPr/>
    </dgm:pt>
    <dgm:pt modelId="{A4F0FBC5-37E8-3242-A6BF-BC0A4F12E7B6}" type="pres">
      <dgm:prSet presAssocID="{6DD65DE3-133D-4DED-9D59-A8A79661EC37}" presName="horz1" presStyleCnt="0"/>
      <dgm:spPr/>
    </dgm:pt>
    <dgm:pt modelId="{63C64743-B682-3B44-89C1-339747EEB1E5}" type="pres">
      <dgm:prSet presAssocID="{6DD65DE3-133D-4DED-9D59-A8A79661EC37}" presName="tx1" presStyleLbl="revTx" presStyleIdx="7" presStyleCnt="13"/>
      <dgm:spPr/>
    </dgm:pt>
    <dgm:pt modelId="{F70B5090-B596-EA43-8D22-BC77CDA2BDA1}" type="pres">
      <dgm:prSet presAssocID="{6DD65DE3-133D-4DED-9D59-A8A79661EC37}" presName="vert1" presStyleCnt="0"/>
      <dgm:spPr/>
    </dgm:pt>
    <dgm:pt modelId="{24D92D8E-EC48-BD47-81AF-9D6BF18DE234}" type="pres">
      <dgm:prSet presAssocID="{39FB6F34-2305-4C1B-8965-DA87749CCD89}" presName="thickLine" presStyleLbl="alignNode1" presStyleIdx="8" presStyleCnt="13"/>
      <dgm:spPr/>
    </dgm:pt>
    <dgm:pt modelId="{8C077CEE-4011-304F-BE7A-4EEB684D66AF}" type="pres">
      <dgm:prSet presAssocID="{39FB6F34-2305-4C1B-8965-DA87749CCD89}" presName="horz1" presStyleCnt="0"/>
      <dgm:spPr/>
    </dgm:pt>
    <dgm:pt modelId="{35B561B8-1693-B34E-A40B-B133F1C203D5}" type="pres">
      <dgm:prSet presAssocID="{39FB6F34-2305-4C1B-8965-DA87749CCD89}" presName="tx1" presStyleLbl="revTx" presStyleIdx="8" presStyleCnt="13"/>
      <dgm:spPr/>
    </dgm:pt>
    <dgm:pt modelId="{B51FD1B8-2BC4-E74B-A622-867547B0EE04}" type="pres">
      <dgm:prSet presAssocID="{39FB6F34-2305-4C1B-8965-DA87749CCD89}" presName="vert1" presStyleCnt="0"/>
      <dgm:spPr/>
    </dgm:pt>
    <dgm:pt modelId="{313190F3-66A7-4045-B636-41DEA94E824C}" type="pres">
      <dgm:prSet presAssocID="{ED2D49E6-4A01-4F50-82AA-533401F1AF14}" presName="thickLine" presStyleLbl="alignNode1" presStyleIdx="9" presStyleCnt="13"/>
      <dgm:spPr/>
    </dgm:pt>
    <dgm:pt modelId="{6A223524-659E-3B47-8058-FDD6F98A6503}" type="pres">
      <dgm:prSet presAssocID="{ED2D49E6-4A01-4F50-82AA-533401F1AF14}" presName="horz1" presStyleCnt="0"/>
      <dgm:spPr/>
    </dgm:pt>
    <dgm:pt modelId="{78E833E2-F606-F649-A167-46960E448FD8}" type="pres">
      <dgm:prSet presAssocID="{ED2D49E6-4A01-4F50-82AA-533401F1AF14}" presName="tx1" presStyleLbl="revTx" presStyleIdx="9" presStyleCnt="13"/>
      <dgm:spPr/>
    </dgm:pt>
    <dgm:pt modelId="{A5874154-7A57-F449-84EC-C3F475B6BBEB}" type="pres">
      <dgm:prSet presAssocID="{ED2D49E6-4A01-4F50-82AA-533401F1AF14}" presName="vert1" presStyleCnt="0"/>
      <dgm:spPr/>
    </dgm:pt>
    <dgm:pt modelId="{68606C9E-7E82-C44E-B0DC-986EE26DBF44}" type="pres">
      <dgm:prSet presAssocID="{D73E1685-8DBF-480A-ABB4-B0CAEE07A295}" presName="thickLine" presStyleLbl="alignNode1" presStyleIdx="10" presStyleCnt="13"/>
      <dgm:spPr/>
    </dgm:pt>
    <dgm:pt modelId="{427113BD-FDDB-B04B-9273-1C43B81295E0}" type="pres">
      <dgm:prSet presAssocID="{D73E1685-8DBF-480A-ABB4-B0CAEE07A295}" presName="horz1" presStyleCnt="0"/>
      <dgm:spPr/>
    </dgm:pt>
    <dgm:pt modelId="{82A0C0C6-B839-F740-9495-CD8BDEA5F363}" type="pres">
      <dgm:prSet presAssocID="{D73E1685-8DBF-480A-ABB4-B0CAEE07A295}" presName="tx1" presStyleLbl="revTx" presStyleIdx="10" presStyleCnt="13"/>
      <dgm:spPr/>
    </dgm:pt>
    <dgm:pt modelId="{6E0B6930-9E9B-DA40-8034-8992370292AE}" type="pres">
      <dgm:prSet presAssocID="{D73E1685-8DBF-480A-ABB4-B0CAEE07A295}" presName="vert1" presStyleCnt="0"/>
      <dgm:spPr/>
    </dgm:pt>
    <dgm:pt modelId="{1015B4B2-C715-0948-83D5-9659686C8ACA}" type="pres">
      <dgm:prSet presAssocID="{ABD8BE47-7DB9-4770-9F5C-4F35EC89820B}" presName="thickLine" presStyleLbl="alignNode1" presStyleIdx="11" presStyleCnt="13"/>
      <dgm:spPr/>
    </dgm:pt>
    <dgm:pt modelId="{34EE7992-A397-B345-8258-5489FF325D9C}" type="pres">
      <dgm:prSet presAssocID="{ABD8BE47-7DB9-4770-9F5C-4F35EC89820B}" presName="horz1" presStyleCnt="0"/>
      <dgm:spPr/>
    </dgm:pt>
    <dgm:pt modelId="{B83A29E1-1FFB-3743-AD52-0CED89A653C6}" type="pres">
      <dgm:prSet presAssocID="{ABD8BE47-7DB9-4770-9F5C-4F35EC89820B}" presName="tx1" presStyleLbl="revTx" presStyleIdx="11" presStyleCnt="13"/>
      <dgm:spPr/>
    </dgm:pt>
    <dgm:pt modelId="{638E3E6B-8B94-544C-9C64-7A8E281C363E}" type="pres">
      <dgm:prSet presAssocID="{ABD8BE47-7DB9-4770-9F5C-4F35EC89820B}" presName="vert1" presStyleCnt="0"/>
      <dgm:spPr/>
    </dgm:pt>
    <dgm:pt modelId="{6B8FEAA8-E487-BC4B-B6CE-A5BEDD62C33F}" type="pres">
      <dgm:prSet presAssocID="{B526672B-EA2C-4AC5-B186-371C53C27164}" presName="thickLine" presStyleLbl="alignNode1" presStyleIdx="12" presStyleCnt="13"/>
      <dgm:spPr/>
    </dgm:pt>
    <dgm:pt modelId="{48117B8E-822D-8747-BC24-11647A5998E0}" type="pres">
      <dgm:prSet presAssocID="{B526672B-EA2C-4AC5-B186-371C53C27164}" presName="horz1" presStyleCnt="0"/>
      <dgm:spPr/>
    </dgm:pt>
    <dgm:pt modelId="{5D47BEF8-BD2F-C741-99DB-CA802F52F96E}" type="pres">
      <dgm:prSet presAssocID="{B526672B-EA2C-4AC5-B186-371C53C27164}" presName="tx1" presStyleLbl="revTx" presStyleIdx="12" presStyleCnt="13"/>
      <dgm:spPr/>
    </dgm:pt>
    <dgm:pt modelId="{FE30B47C-6A05-8D45-BB78-5C3B9FA121EE}" type="pres">
      <dgm:prSet presAssocID="{B526672B-EA2C-4AC5-B186-371C53C27164}" presName="vert1" presStyleCnt="0"/>
      <dgm:spPr/>
    </dgm:pt>
  </dgm:ptLst>
  <dgm:cxnLst>
    <dgm:cxn modelId="{1F66000F-C4DA-2349-ABC2-04ED2C4F77F5}" srcId="{DC3C2E76-21C3-45CC-B819-BCA2C1BC510F}" destId="{AF786206-910A-5940-B809-9868335A2469}" srcOrd="1" destOrd="0" parTransId="{59A55A10-F863-5147-A3A9-06DF2AA95E54}" sibTransId="{5730F0C2-EC75-B84D-99CA-4FED60CEA61D}"/>
    <dgm:cxn modelId="{9D532E3D-F8D4-DA49-AE6B-EF7D542134AA}" type="presOf" srcId="{B526672B-EA2C-4AC5-B186-371C53C27164}" destId="{5D47BEF8-BD2F-C741-99DB-CA802F52F96E}" srcOrd="0" destOrd="0" presId="urn:microsoft.com/office/officeart/2008/layout/LinedList"/>
    <dgm:cxn modelId="{0A888943-EF48-4F1A-B6CC-DEBE05D178A5}" srcId="{DC3C2E76-21C3-45CC-B819-BCA2C1BC510F}" destId="{D711D72B-EE12-49E3-AFD5-9DC7D0C26197}" srcOrd="0" destOrd="0" parTransId="{50B7536B-12F1-48F2-9236-17589B5485FF}" sibTransId="{F0F210C6-3434-4B91-96BF-B2C905F75FF4}"/>
    <dgm:cxn modelId="{5D0A7144-BAEB-674C-9DD4-1BD94B0E5C31}" type="presOf" srcId="{35531764-81F9-478F-BAB9-D6D8E95A6153}" destId="{76A2CFE3-FCFC-F04A-B0D9-21E736FECEA4}" srcOrd="0" destOrd="0" presId="urn:microsoft.com/office/officeart/2008/layout/LinedList"/>
    <dgm:cxn modelId="{E38BD848-3172-8143-85F9-DB77C8F7623A}" type="presOf" srcId="{D73E1685-8DBF-480A-ABB4-B0CAEE07A295}" destId="{82A0C0C6-B839-F740-9495-CD8BDEA5F363}" srcOrd="0" destOrd="0" presId="urn:microsoft.com/office/officeart/2008/layout/LinedList"/>
    <dgm:cxn modelId="{5895AF4C-D6B7-4A34-A2EE-AFDF81D88C04}" srcId="{DC3C2E76-21C3-45CC-B819-BCA2C1BC510F}" destId="{ABD8BE47-7DB9-4770-9F5C-4F35EC89820B}" srcOrd="11" destOrd="0" parTransId="{52EF9497-B449-4486-911A-F88557C52F30}" sibTransId="{86ECBB96-279B-4E7F-8E74-F1225614FA57}"/>
    <dgm:cxn modelId="{B4350A4E-F0A3-B34F-AFE3-6AD4640085BA}" type="presOf" srcId="{ED2D49E6-4A01-4F50-82AA-533401F1AF14}" destId="{78E833E2-F606-F649-A167-46960E448FD8}" srcOrd="0" destOrd="0" presId="urn:microsoft.com/office/officeart/2008/layout/LinedList"/>
    <dgm:cxn modelId="{6305D654-0C68-F945-B353-86FDC0F38D21}" type="presOf" srcId="{58227B47-211F-4EAF-9081-C68495A8AEB1}" destId="{4B10358C-83D8-D349-838D-454CD3FDEA2A}" srcOrd="0" destOrd="0" presId="urn:microsoft.com/office/officeart/2008/layout/LinedList"/>
    <dgm:cxn modelId="{E2B75267-E2D8-2141-A7FA-FAB73F255116}" type="presOf" srcId="{6DD65DE3-133D-4DED-9D59-A8A79661EC37}" destId="{63C64743-B682-3B44-89C1-339747EEB1E5}" srcOrd="0" destOrd="0" presId="urn:microsoft.com/office/officeart/2008/layout/LinedList"/>
    <dgm:cxn modelId="{26E87968-DE15-41A8-89BE-086524074DC3}" srcId="{DC3C2E76-21C3-45CC-B819-BCA2C1BC510F}" destId="{4AA39B8D-25EB-48F9-AD6A-8F02545A2394}" srcOrd="2" destOrd="0" parTransId="{1168BBAE-6B5B-42EE-99D3-AFC13A9B443E}" sibTransId="{67264919-F08C-41A2-B641-43797B14B318}"/>
    <dgm:cxn modelId="{A6C0A170-0D43-4CC6-BD97-8B2A7940FF2F}" srcId="{DC3C2E76-21C3-45CC-B819-BCA2C1BC510F}" destId="{35531764-81F9-478F-BAB9-D6D8E95A6153}" srcOrd="3" destOrd="0" parTransId="{66DACCE9-F9D1-4BA2-B7B2-BF52ABC5C905}" sibTransId="{23103574-25B5-4EA4-9CC7-81F452F1EB1A}"/>
    <dgm:cxn modelId="{F7673F72-A574-9141-8FA6-6C6717D19321}" type="presOf" srcId="{4AA39B8D-25EB-48F9-AD6A-8F02545A2394}" destId="{B488B5C7-3C82-0E4E-8FA5-972922884C59}" srcOrd="0" destOrd="0" presId="urn:microsoft.com/office/officeart/2008/layout/LinedList"/>
    <dgm:cxn modelId="{1E2E987A-1CE7-4F9F-BA0C-9A380D380566}" srcId="{DC3C2E76-21C3-45CC-B819-BCA2C1BC510F}" destId="{58227B47-211F-4EAF-9081-C68495A8AEB1}" srcOrd="4" destOrd="0" parTransId="{EF1FF9DC-5E0D-4881-A1C7-A7CFC0AB5274}" sibTransId="{D807F4E0-3D76-44EF-8EF5-F669F6BE9113}"/>
    <dgm:cxn modelId="{718C3080-D621-4644-B3B0-B042555EC3DF}" type="presOf" srcId="{D711D72B-EE12-49E3-AFD5-9DC7D0C26197}" destId="{BA740418-6FF8-F34E-AE71-A3202AEF1993}" srcOrd="0" destOrd="0" presId="urn:microsoft.com/office/officeart/2008/layout/LinedList"/>
    <dgm:cxn modelId="{C0C2A482-99AF-2141-8418-2793E03849CD}" type="presOf" srcId="{C0D6ED99-D06E-40C3-A7C6-6A6EADB40327}" destId="{8F688559-6B2E-0E4A-B0C7-A45B287A069A}" srcOrd="0" destOrd="0" presId="urn:microsoft.com/office/officeart/2008/layout/LinedList"/>
    <dgm:cxn modelId="{1BC76391-97D3-B94A-A6DE-101EE39A06D7}" type="presOf" srcId="{DC3C2E76-21C3-45CC-B819-BCA2C1BC510F}" destId="{A90D50E8-7E4F-E147-8015-2729CD31F5C6}" srcOrd="0" destOrd="0" presId="urn:microsoft.com/office/officeart/2008/layout/LinedList"/>
    <dgm:cxn modelId="{3A9D6592-AB3E-F844-819F-2E6AB453B174}" type="presOf" srcId="{AF786206-910A-5940-B809-9868335A2469}" destId="{2B326C1F-5B69-4B44-993A-CFA34C5F4BB1}" srcOrd="0" destOrd="0" presId="urn:microsoft.com/office/officeart/2008/layout/LinedList"/>
    <dgm:cxn modelId="{54EBC695-BC0C-6641-89F0-745F6072CE47}" type="presOf" srcId="{39FB6F34-2305-4C1B-8965-DA87749CCD89}" destId="{35B561B8-1693-B34E-A40B-B133F1C203D5}" srcOrd="0" destOrd="0" presId="urn:microsoft.com/office/officeart/2008/layout/LinedList"/>
    <dgm:cxn modelId="{8FC1E49F-EAC1-4596-8EED-8A9E15A863C0}" srcId="{DC3C2E76-21C3-45CC-B819-BCA2C1BC510F}" destId="{ED2D49E6-4A01-4F50-82AA-533401F1AF14}" srcOrd="9" destOrd="0" parTransId="{A214E788-A6FC-428D-BE37-D1EA7585854D}" sibTransId="{67D0B62F-6DC9-4070-9EE1-69931E5D921F}"/>
    <dgm:cxn modelId="{42EEBBAE-F9F2-354A-B652-EC761DC28A49}" type="presOf" srcId="{ABD8BE47-7DB9-4770-9F5C-4F35EC89820B}" destId="{B83A29E1-1FFB-3743-AD52-0CED89A653C6}" srcOrd="0" destOrd="0" presId="urn:microsoft.com/office/officeart/2008/layout/LinedList"/>
    <dgm:cxn modelId="{6EE5B8BA-7B0C-574B-A97E-2499F51265A7}" type="presOf" srcId="{7C756F93-37A0-4D48-B085-5A7D60EF225E}" destId="{B1739608-51D0-5E46-9213-A51EFD21F16C}" srcOrd="0" destOrd="0" presId="urn:microsoft.com/office/officeart/2008/layout/LinedList"/>
    <dgm:cxn modelId="{EC19DCC9-F5AE-4111-BCFB-DB982FF5769C}" srcId="{DC3C2E76-21C3-45CC-B819-BCA2C1BC510F}" destId="{C0D6ED99-D06E-40C3-A7C6-6A6EADB40327}" srcOrd="5" destOrd="0" parTransId="{DDEA3D09-3FC8-4A5A-BA04-9B1FD5171E61}" sibTransId="{508BC521-67A1-4F6C-9394-DE4D9EB989A1}"/>
    <dgm:cxn modelId="{D3662AD1-E030-46FA-AD89-290B2982EA10}" srcId="{DC3C2E76-21C3-45CC-B819-BCA2C1BC510F}" destId="{D73E1685-8DBF-480A-ABB4-B0CAEE07A295}" srcOrd="10" destOrd="0" parTransId="{8D0A964C-E974-4B43-8B6D-D87F40D867F4}" sibTransId="{6199007D-5B90-4C03-AE0A-F0D6247F12EF}"/>
    <dgm:cxn modelId="{2E978CD9-1332-4CDF-B0D8-7BBF634126F9}" srcId="{DC3C2E76-21C3-45CC-B819-BCA2C1BC510F}" destId="{6DD65DE3-133D-4DED-9D59-A8A79661EC37}" srcOrd="7" destOrd="0" parTransId="{E231759A-6D99-4A1F-877D-CB4D87F3FC0B}" sibTransId="{324580A6-BB7F-40C5-84BD-8094C9DDB424}"/>
    <dgm:cxn modelId="{831C4FE5-D7AF-4385-89F1-4AA102023694}" srcId="{DC3C2E76-21C3-45CC-B819-BCA2C1BC510F}" destId="{39FB6F34-2305-4C1B-8965-DA87749CCD89}" srcOrd="8" destOrd="0" parTransId="{86919C88-04DC-4597-AB9A-2C3B54CCC2EB}" sibTransId="{9A69F54F-314B-4738-848F-380B2EB9B5BC}"/>
    <dgm:cxn modelId="{9600FFF3-F946-4F00-B59E-8F4B9C9E0AEC}" srcId="{DC3C2E76-21C3-45CC-B819-BCA2C1BC510F}" destId="{B526672B-EA2C-4AC5-B186-371C53C27164}" srcOrd="12" destOrd="0" parTransId="{C1D26564-8CAA-4951-82CE-F977918771FD}" sibTransId="{D5922C57-6D13-4E5F-AD15-68DEB7AD7C6B}"/>
    <dgm:cxn modelId="{AA946AF4-1F76-4668-AB8A-33635DA27393}" srcId="{DC3C2E76-21C3-45CC-B819-BCA2C1BC510F}" destId="{7C756F93-37A0-4D48-B085-5A7D60EF225E}" srcOrd="6" destOrd="0" parTransId="{96EC85A5-308C-4BA8-9836-4D2D16B2C12F}" sibTransId="{7B91C73A-6682-4F1D-9046-ACCB1C72B2F9}"/>
    <dgm:cxn modelId="{2A676383-0BA2-DC45-B982-A0733DA3F1C9}" type="presParOf" srcId="{A90D50E8-7E4F-E147-8015-2729CD31F5C6}" destId="{175AAB6D-D03C-3E4A-9437-41CAB9115136}" srcOrd="0" destOrd="0" presId="urn:microsoft.com/office/officeart/2008/layout/LinedList"/>
    <dgm:cxn modelId="{674E96D6-7434-0644-A53A-90EFBCE172BC}" type="presParOf" srcId="{A90D50E8-7E4F-E147-8015-2729CD31F5C6}" destId="{87077906-5CA3-FD4B-8B28-4CBBE9DD03D4}" srcOrd="1" destOrd="0" presId="urn:microsoft.com/office/officeart/2008/layout/LinedList"/>
    <dgm:cxn modelId="{69F7E762-979B-104A-9F34-6974DBC3349A}" type="presParOf" srcId="{87077906-5CA3-FD4B-8B28-4CBBE9DD03D4}" destId="{BA740418-6FF8-F34E-AE71-A3202AEF1993}" srcOrd="0" destOrd="0" presId="urn:microsoft.com/office/officeart/2008/layout/LinedList"/>
    <dgm:cxn modelId="{EFE2B25F-88F1-634B-A4DE-AD62EE986CE9}" type="presParOf" srcId="{87077906-5CA3-FD4B-8B28-4CBBE9DD03D4}" destId="{3551CDF9-9FB8-3148-AA06-F1F2247F02C7}" srcOrd="1" destOrd="0" presId="urn:microsoft.com/office/officeart/2008/layout/LinedList"/>
    <dgm:cxn modelId="{77446A8C-BC89-5241-A77D-E485282DEDB6}" type="presParOf" srcId="{A90D50E8-7E4F-E147-8015-2729CD31F5C6}" destId="{E1EEA52E-576D-1B4D-B931-DDAF0901769C}" srcOrd="2" destOrd="0" presId="urn:microsoft.com/office/officeart/2008/layout/LinedList"/>
    <dgm:cxn modelId="{1B793068-0E54-B348-93AC-600CF21E32D0}" type="presParOf" srcId="{A90D50E8-7E4F-E147-8015-2729CD31F5C6}" destId="{6A177715-9FD0-2442-AA5C-F9091C133DDA}" srcOrd="3" destOrd="0" presId="urn:microsoft.com/office/officeart/2008/layout/LinedList"/>
    <dgm:cxn modelId="{94DC0347-A12B-5642-B03C-27BE736FC642}" type="presParOf" srcId="{6A177715-9FD0-2442-AA5C-F9091C133DDA}" destId="{2B326C1F-5B69-4B44-993A-CFA34C5F4BB1}" srcOrd="0" destOrd="0" presId="urn:microsoft.com/office/officeart/2008/layout/LinedList"/>
    <dgm:cxn modelId="{DD7B9265-E3AA-D247-8CE8-7D63CF3BB4B1}" type="presParOf" srcId="{6A177715-9FD0-2442-AA5C-F9091C133DDA}" destId="{80D0458F-37F8-7843-B691-EA8A02560B78}" srcOrd="1" destOrd="0" presId="urn:microsoft.com/office/officeart/2008/layout/LinedList"/>
    <dgm:cxn modelId="{DAC5CC13-B624-0541-BFCD-09B38E3E874F}" type="presParOf" srcId="{A90D50E8-7E4F-E147-8015-2729CD31F5C6}" destId="{586A47DE-BCB6-BD4F-90E8-6C1DAD2EE2AF}" srcOrd="4" destOrd="0" presId="urn:microsoft.com/office/officeart/2008/layout/LinedList"/>
    <dgm:cxn modelId="{D75FCFF1-59A8-EE48-B12F-E54589F769C6}" type="presParOf" srcId="{A90D50E8-7E4F-E147-8015-2729CD31F5C6}" destId="{66D4DCA7-043A-A944-8783-DDB4024DFB6D}" srcOrd="5" destOrd="0" presId="urn:microsoft.com/office/officeart/2008/layout/LinedList"/>
    <dgm:cxn modelId="{027E7B63-8D5D-884D-BC54-982BF560722F}" type="presParOf" srcId="{66D4DCA7-043A-A944-8783-DDB4024DFB6D}" destId="{B488B5C7-3C82-0E4E-8FA5-972922884C59}" srcOrd="0" destOrd="0" presId="urn:microsoft.com/office/officeart/2008/layout/LinedList"/>
    <dgm:cxn modelId="{9A2E525E-8A3A-7247-8BAE-E7CC1627404A}" type="presParOf" srcId="{66D4DCA7-043A-A944-8783-DDB4024DFB6D}" destId="{A2849E5E-F252-9F46-B8ED-5E3E6E457939}" srcOrd="1" destOrd="0" presId="urn:microsoft.com/office/officeart/2008/layout/LinedList"/>
    <dgm:cxn modelId="{6B135122-467F-BE4A-AAAC-FFB2193153CB}" type="presParOf" srcId="{A90D50E8-7E4F-E147-8015-2729CD31F5C6}" destId="{D17D2FF3-CBBF-7640-B686-828705CB7D66}" srcOrd="6" destOrd="0" presId="urn:microsoft.com/office/officeart/2008/layout/LinedList"/>
    <dgm:cxn modelId="{132AE511-9763-E848-B7BF-096A2AF4F03E}" type="presParOf" srcId="{A90D50E8-7E4F-E147-8015-2729CD31F5C6}" destId="{C02BC474-8316-BB45-B259-30E05C02461B}" srcOrd="7" destOrd="0" presId="urn:microsoft.com/office/officeart/2008/layout/LinedList"/>
    <dgm:cxn modelId="{3DD1833E-431A-DB4C-B8E2-6F4F62EF399D}" type="presParOf" srcId="{C02BC474-8316-BB45-B259-30E05C02461B}" destId="{76A2CFE3-FCFC-F04A-B0D9-21E736FECEA4}" srcOrd="0" destOrd="0" presId="urn:microsoft.com/office/officeart/2008/layout/LinedList"/>
    <dgm:cxn modelId="{46C49B67-D76D-CD47-BAB1-BE2D7FA7DD86}" type="presParOf" srcId="{C02BC474-8316-BB45-B259-30E05C02461B}" destId="{C80C546C-6F04-034C-9D42-1D99B05638C7}" srcOrd="1" destOrd="0" presId="urn:microsoft.com/office/officeart/2008/layout/LinedList"/>
    <dgm:cxn modelId="{B86BF8C8-115A-6E43-8631-A665D49DC33B}" type="presParOf" srcId="{A90D50E8-7E4F-E147-8015-2729CD31F5C6}" destId="{92D04410-A597-AC45-A228-8A1F16749DD0}" srcOrd="8" destOrd="0" presId="urn:microsoft.com/office/officeart/2008/layout/LinedList"/>
    <dgm:cxn modelId="{6D6FF8B4-0BF1-5D4E-917D-A2F44AC7A80B}" type="presParOf" srcId="{A90D50E8-7E4F-E147-8015-2729CD31F5C6}" destId="{6B7F9DF4-6D4C-C146-A03E-E2E7FA2446CB}" srcOrd="9" destOrd="0" presId="urn:microsoft.com/office/officeart/2008/layout/LinedList"/>
    <dgm:cxn modelId="{5BF17D55-0CE3-4F4A-85E2-02A4A87A9E52}" type="presParOf" srcId="{6B7F9DF4-6D4C-C146-A03E-E2E7FA2446CB}" destId="{4B10358C-83D8-D349-838D-454CD3FDEA2A}" srcOrd="0" destOrd="0" presId="urn:microsoft.com/office/officeart/2008/layout/LinedList"/>
    <dgm:cxn modelId="{C8EDAB59-2354-5A4A-8B65-639888FA42A6}" type="presParOf" srcId="{6B7F9DF4-6D4C-C146-A03E-E2E7FA2446CB}" destId="{EE25EF1D-AF03-ED4A-A1CE-E1A45380009E}" srcOrd="1" destOrd="0" presId="urn:microsoft.com/office/officeart/2008/layout/LinedList"/>
    <dgm:cxn modelId="{4C5B99F5-8DA0-B04F-86D5-EA3431BFCB6E}" type="presParOf" srcId="{A90D50E8-7E4F-E147-8015-2729CD31F5C6}" destId="{490F4FC9-E32F-EE4C-B8AC-E0BFCBAEAEF9}" srcOrd="10" destOrd="0" presId="urn:microsoft.com/office/officeart/2008/layout/LinedList"/>
    <dgm:cxn modelId="{5AC7874B-BE35-7E47-A36A-42DD31A441E9}" type="presParOf" srcId="{A90D50E8-7E4F-E147-8015-2729CD31F5C6}" destId="{19C16B99-BC0D-944C-A5E9-FE8BE4DA4BAE}" srcOrd="11" destOrd="0" presId="urn:microsoft.com/office/officeart/2008/layout/LinedList"/>
    <dgm:cxn modelId="{42896B8C-E1CF-DD4F-99FE-989C3AA3391A}" type="presParOf" srcId="{19C16B99-BC0D-944C-A5E9-FE8BE4DA4BAE}" destId="{8F688559-6B2E-0E4A-B0C7-A45B287A069A}" srcOrd="0" destOrd="0" presId="urn:microsoft.com/office/officeart/2008/layout/LinedList"/>
    <dgm:cxn modelId="{A9043860-4DD1-8641-BD74-CC3905475CCE}" type="presParOf" srcId="{19C16B99-BC0D-944C-A5E9-FE8BE4DA4BAE}" destId="{D94BE019-9A57-EA4F-97D4-E70C67E042F5}" srcOrd="1" destOrd="0" presId="urn:microsoft.com/office/officeart/2008/layout/LinedList"/>
    <dgm:cxn modelId="{5472DE21-895E-4040-BA6F-75BD1D5D4EC7}" type="presParOf" srcId="{A90D50E8-7E4F-E147-8015-2729CD31F5C6}" destId="{229734F2-EFCC-2248-A89C-D0AB6D8B3638}" srcOrd="12" destOrd="0" presId="urn:microsoft.com/office/officeart/2008/layout/LinedList"/>
    <dgm:cxn modelId="{6C33A649-8A00-CE46-815E-62D1FF802A3F}" type="presParOf" srcId="{A90D50E8-7E4F-E147-8015-2729CD31F5C6}" destId="{594AB9D1-A2FA-B149-8B09-116CC81678C9}" srcOrd="13" destOrd="0" presId="urn:microsoft.com/office/officeart/2008/layout/LinedList"/>
    <dgm:cxn modelId="{BFCD8017-228C-E742-AA20-C6AD09E691A7}" type="presParOf" srcId="{594AB9D1-A2FA-B149-8B09-116CC81678C9}" destId="{B1739608-51D0-5E46-9213-A51EFD21F16C}" srcOrd="0" destOrd="0" presId="urn:microsoft.com/office/officeart/2008/layout/LinedList"/>
    <dgm:cxn modelId="{357233F7-CCC3-E247-B598-3D1FA39E7FBF}" type="presParOf" srcId="{594AB9D1-A2FA-B149-8B09-116CC81678C9}" destId="{45139183-47D8-A64A-BD87-3E0A2F2E5BC4}" srcOrd="1" destOrd="0" presId="urn:microsoft.com/office/officeart/2008/layout/LinedList"/>
    <dgm:cxn modelId="{E8A8B101-5344-2C48-87DD-FB6BD11475F2}" type="presParOf" srcId="{A90D50E8-7E4F-E147-8015-2729CD31F5C6}" destId="{DB215722-3B99-164B-A54C-6F347F519008}" srcOrd="14" destOrd="0" presId="urn:microsoft.com/office/officeart/2008/layout/LinedList"/>
    <dgm:cxn modelId="{50380F5A-94D2-8E4F-876B-4E675B18ECDE}" type="presParOf" srcId="{A90D50E8-7E4F-E147-8015-2729CD31F5C6}" destId="{A4F0FBC5-37E8-3242-A6BF-BC0A4F12E7B6}" srcOrd="15" destOrd="0" presId="urn:microsoft.com/office/officeart/2008/layout/LinedList"/>
    <dgm:cxn modelId="{E284AF64-F0FA-E24E-B6C2-77C1D680A60D}" type="presParOf" srcId="{A4F0FBC5-37E8-3242-A6BF-BC0A4F12E7B6}" destId="{63C64743-B682-3B44-89C1-339747EEB1E5}" srcOrd="0" destOrd="0" presId="urn:microsoft.com/office/officeart/2008/layout/LinedList"/>
    <dgm:cxn modelId="{E63FC0CF-00EB-274A-ADB9-C93853071D94}" type="presParOf" srcId="{A4F0FBC5-37E8-3242-A6BF-BC0A4F12E7B6}" destId="{F70B5090-B596-EA43-8D22-BC77CDA2BDA1}" srcOrd="1" destOrd="0" presId="urn:microsoft.com/office/officeart/2008/layout/LinedList"/>
    <dgm:cxn modelId="{F12B4DAC-A281-844B-9464-EE2804A38E77}" type="presParOf" srcId="{A90D50E8-7E4F-E147-8015-2729CD31F5C6}" destId="{24D92D8E-EC48-BD47-81AF-9D6BF18DE234}" srcOrd="16" destOrd="0" presId="urn:microsoft.com/office/officeart/2008/layout/LinedList"/>
    <dgm:cxn modelId="{2F0605CF-D540-4842-80A7-323FEA2F9F2E}" type="presParOf" srcId="{A90D50E8-7E4F-E147-8015-2729CD31F5C6}" destId="{8C077CEE-4011-304F-BE7A-4EEB684D66AF}" srcOrd="17" destOrd="0" presId="urn:microsoft.com/office/officeart/2008/layout/LinedList"/>
    <dgm:cxn modelId="{4354DCE2-0EA9-4B42-A639-3C6025DE72A8}" type="presParOf" srcId="{8C077CEE-4011-304F-BE7A-4EEB684D66AF}" destId="{35B561B8-1693-B34E-A40B-B133F1C203D5}" srcOrd="0" destOrd="0" presId="urn:microsoft.com/office/officeart/2008/layout/LinedList"/>
    <dgm:cxn modelId="{0164C781-A9C8-1546-994D-0F65C0576CEE}" type="presParOf" srcId="{8C077CEE-4011-304F-BE7A-4EEB684D66AF}" destId="{B51FD1B8-2BC4-E74B-A622-867547B0EE04}" srcOrd="1" destOrd="0" presId="urn:microsoft.com/office/officeart/2008/layout/LinedList"/>
    <dgm:cxn modelId="{C2AB724D-8104-DD47-8612-E4C60D98CE1C}" type="presParOf" srcId="{A90D50E8-7E4F-E147-8015-2729CD31F5C6}" destId="{313190F3-66A7-4045-B636-41DEA94E824C}" srcOrd="18" destOrd="0" presId="urn:microsoft.com/office/officeart/2008/layout/LinedList"/>
    <dgm:cxn modelId="{571D80BF-F827-5F49-B267-DF0CCB4B0067}" type="presParOf" srcId="{A90D50E8-7E4F-E147-8015-2729CD31F5C6}" destId="{6A223524-659E-3B47-8058-FDD6F98A6503}" srcOrd="19" destOrd="0" presId="urn:microsoft.com/office/officeart/2008/layout/LinedList"/>
    <dgm:cxn modelId="{3BCCCA9B-F48C-ED46-8DFA-F3B0CEB92FA2}" type="presParOf" srcId="{6A223524-659E-3B47-8058-FDD6F98A6503}" destId="{78E833E2-F606-F649-A167-46960E448FD8}" srcOrd="0" destOrd="0" presId="urn:microsoft.com/office/officeart/2008/layout/LinedList"/>
    <dgm:cxn modelId="{49177545-6243-F441-BA64-47D3501C43EF}" type="presParOf" srcId="{6A223524-659E-3B47-8058-FDD6F98A6503}" destId="{A5874154-7A57-F449-84EC-C3F475B6BBEB}" srcOrd="1" destOrd="0" presId="urn:microsoft.com/office/officeart/2008/layout/LinedList"/>
    <dgm:cxn modelId="{3A2C51E2-F5B3-8D45-B0C6-0981001A0C4A}" type="presParOf" srcId="{A90D50E8-7E4F-E147-8015-2729CD31F5C6}" destId="{68606C9E-7E82-C44E-B0DC-986EE26DBF44}" srcOrd="20" destOrd="0" presId="urn:microsoft.com/office/officeart/2008/layout/LinedList"/>
    <dgm:cxn modelId="{414083D7-BCD7-664E-9AAA-725E7FCF9EAD}" type="presParOf" srcId="{A90D50E8-7E4F-E147-8015-2729CD31F5C6}" destId="{427113BD-FDDB-B04B-9273-1C43B81295E0}" srcOrd="21" destOrd="0" presId="urn:microsoft.com/office/officeart/2008/layout/LinedList"/>
    <dgm:cxn modelId="{66399AE5-83C6-B746-8B4F-2D2111B2EE05}" type="presParOf" srcId="{427113BD-FDDB-B04B-9273-1C43B81295E0}" destId="{82A0C0C6-B839-F740-9495-CD8BDEA5F363}" srcOrd="0" destOrd="0" presId="urn:microsoft.com/office/officeart/2008/layout/LinedList"/>
    <dgm:cxn modelId="{87574CFC-C55A-7346-B9A8-8BD4561981FE}" type="presParOf" srcId="{427113BD-FDDB-B04B-9273-1C43B81295E0}" destId="{6E0B6930-9E9B-DA40-8034-8992370292AE}" srcOrd="1" destOrd="0" presId="urn:microsoft.com/office/officeart/2008/layout/LinedList"/>
    <dgm:cxn modelId="{8493B7D8-B5F6-364B-8E4F-BBD977FAFAE0}" type="presParOf" srcId="{A90D50E8-7E4F-E147-8015-2729CD31F5C6}" destId="{1015B4B2-C715-0948-83D5-9659686C8ACA}" srcOrd="22" destOrd="0" presId="urn:microsoft.com/office/officeart/2008/layout/LinedList"/>
    <dgm:cxn modelId="{6D023011-B4A5-BF40-B211-5E6829A09FB1}" type="presParOf" srcId="{A90D50E8-7E4F-E147-8015-2729CD31F5C6}" destId="{34EE7992-A397-B345-8258-5489FF325D9C}" srcOrd="23" destOrd="0" presId="urn:microsoft.com/office/officeart/2008/layout/LinedList"/>
    <dgm:cxn modelId="{7FB4D663-A241-6A40-B3F7-585DB9E91347}" type="presParOf" srcId="{34EE7992-A397-B345-8258-5489FF325D9C}" destId="{B83A29E1-1FFB-3743-AD52-0CED89A653C6}" srcOrd="0" destOrd="0" presId="urn:microsoft.com/office/officeart/2008/layout/LinedList"/>
    <dgm:cxn modelId="{BA81D08B-8E02-A94D-84F2-6F6361FE7C6B}" type="presParOf" srcId="{34EE7992-A397-B345-8258-5489FF325D9C}" destId="{638E3E6B-8B94-544C-9C64-7A8E281C363E}" srcOrd="1" destOrd="0" presId="urn:microsoft.com/office/officeart/2008/layout/LinedList"/>
    <dgm:cxn modelId="{2CCEF380-FF12-F84E-8361-382555471EE0}" type="presParOf" srcId="{A90D50E8-7E4F-E147-8015-2729CD31F5C6}" destId="{6B8FEAA8-E487-BC4B-B6CE-A5BEDD62C33F}" srcOrd="24" destOrd="0" presId="urn:microsoft.com/office/officeart/2008/layout/LinedList"/>
    <dgm:cxn modelId="{DD099397-7038-584A-AD8C-7A50683D624E}" type="presParOf" srcId="{A90D50E8-7E4F-E147-8015-2729CD31F5C6}" destId="{48117B8E-822D-8747-BC24-11647A5998E0}" srcOrd="25" destOrd="0" presId="urn:microsoft.com/office/officeart/2008/layout/LinedList"/>
    <dgm:cxn modelId="{893104CC-8223-5745-9215-679AE7EE4320}" type="presParOf" srcId="{48117B8E-822D-8747-BC24-11647A5998E0}" destId="{5D47BEF8-BD2F-C741-99DB-CA802F52F96E}" srcOrd="0" destOrd="0" presId="urn:microsoft.com/office/officeart/2008/layout/LinedList"/>
    <dgm:cxn modelId="{4D30AE8F-11D3-BE4B-A5E5-F40C12BF7351}" type="presParOf" srcId="{48117B8E-822D-8747-BC24-11647A5998E0}" destId="{FE30B47C-6A05-8D45-BB78-5C3B9FA121E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AAB6D-D03C-3E4A-9437-41CAB9115136}">
      <dsp:nvSpPr>
        <dsp:cNvPr id="0" name=""/>
        <dsp:cNvSpPr/>
      </dsp:nvSpPr>
      <dsp:spPr>
        <a:xfrm>
          <a:off x="0" y="622"/>
          <a:ext cx="74722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740418-6FF8-F34E-AE71-A3202AEF1993}">
      <dsp:nvSpPr>
        <dsp:cNvPr id="0" name=""/>
        <dsp:cNvSpPr/>
      </dsp:nvSpPr>
      <dsp:spPr>
        <a:xfrm>
          <a:off x="0" y="622"/>
          <a:ext cx="7472248" cy="392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Title </a:t>
          </a:r>
          <a:r>
            <a:rPr lang="en-US" sz="800" kern="12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800" kern="1200" dirty="0" err="1">
              <a:latin typeface="Arial" panose="020B0604020202020204" pitchFamily="34" charset="0"/>
              <a:cs typeface="Arial" panose="020B0604020202020204" pitchFamily="34" charset="0"/>
            </a:rPr>
            <a:t>Mr</a:t>
          </a:r>
          <a:r>
            <a:rPr lang="en-US" sz="8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800" kern="1200" dirty="0" err="1">
              <a:latin typeface="Arial" panose="020B0604020202020204" pitchFamily="34" charset="0"/>
              <a:cs typeface="Arial" panose="020B0604020202020204" pitchFamily="34" charset="0"/>
            </a:rPr>
            <a:t>Ms,Mrs</a:t>
          </a:r>
          <a:r>
            <a:rPr lang="en-US" sz="800" kern="120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en-US" sz="1800" kern="1200" dirty="0"/>
            <a:t>			</a:t>
          </a:r>
        </a:p>
      </dsp:txBody>
      <dsp:txXfrm>
        <a:off x="0" y="622"/>
        <a:ext cx="7472248" cy="392337"/>
      </dsp:txXfrm>
    </dsp:sp>
    <dsp:sp modelId="{E1EEA52E-576D-1B4D-B931-DDAF0901769C}">
      <dsp:nvSpPr>
        <dsp:cNvPr id="0" name=""/>
        <dsp:cNvSpPr/>
      </dsp:nvSpPr>
      <dsp:spPr>
        <a:xfrm>
          <a:off x="0" y="392960"/>
          <a:ext cx="74722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326C1F-5B69-4B44-993A-CFA34C5F4BB1}">
      <dsp:nvSpPr>
        <dsp:cNvPr id="0" name=""/>
        <dsp:cNvSpPr/>
      </dsp:nvSpPr>
      <dsp:spPr>
        <a:xfrm>
          <a:off x="0" y="392960"/>
          <a:ext cx="7472248" cy="392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Name </a:t>
          </a:r>
          <a:r>
            <a:rPr lang="en-US" sz="800" kern="1200" dirty="0">
              <a:latin typeface="Arial" panose="020B0604020202020204" pitchFamily="34" charset="0"/>
              <a:cs typeface="Arial" panose="020B0604020202020204" pitchFamily="34" charset="0"/>
            </a:rPr>
            <a:t>(First, Last)</a:t>
          </a:r>
          <a:endParaRPr lang="en-GB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92960"/>
        <a:ext cx="7472248" cy="392337"/>
      </dsp:txXfrm>
    </dsp:sp>
    <dsp:sp modelId="{586A47DE-BCB6-BD4F-90E8-6C1DAD2EE2AF}">
      <dsp:nvSpPr>
        <dsp:cNvPr id="0" name=""/>
        <dsp:cNvSpPr/>
      </dsp:nvSpPr>
      <dsp:spPr>
        <a:xfrm>
          <a:off x="0" y="785298"/>
          <a:ext cx="74722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88B5C7-3C82-0E4E-8FA5-972922884C59}">
      <dsp:nvSpPr>
        <dsp:cNvPr id="0" name=""/>
        <dsp:cNvSpPr/>
      </dsp:nvSpPr>
      <dsp:spPr>
        <a:xfrm>
          <a:off x="0" y="785298"/>
          <a:ext cx="7472248" cy="392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Email address</a:t>
          </a:r>
          <a:r>
            <a:rPr lang="en-US" sz="1800" kern="1200" dirty="0"/>
            <a:t>	</a:t>
          </a:r>
        </a:p>
      </dsp:txBody>
      <dsp:txXfrm>
        <a:off x="0" y="785298"/>
        <a:ext cx="7472248" cy="392337"/>
      </dsp:txXfrm>
    </dsp:sp>
    <dsp:sp modelId="{D17D2FF3-CBBF-7640-B686-828705CB7D66}">
      <dsp:nvSpPr>
        <dsp:cNvPr id="0" name=""/>
        <dsp:cNvSpPr/>
      </dsp:nvSpPr>
      <dsp:spPr>
        <a:xfrm>
          <a:off x="0" y="1177636"/>
          <a:ext cx="74722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A2CFE3-FCFC-F04A-B0D9-21E736FECEA4}">
      <dsp:nvSpPr>
        <dsp:cNvPr id="0" name=""/>
        <dsp:cNvSpPr/>
      </dsp:nvSpPr>
      <dsp:spPr>
        <a:xfrm>
          <a:off x="0" y="1177636"/>
          <a:ext cx="7472248" cy="392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Phone number </a:t>
          </a:r>
          <a:r>
            <a:rPr lang="en-US" sz="800" kern="1200" dirty="0">
              <a:latin typeface="Arial" panose="020B0604020202020204" pitchFamily="34" charset="0"/>
              <a:cs typeface="Arial" panose="020B0604020202020204" pitchFamily="34" charset="0"/>
            </a:rPr>
            <a:t>(including country code)	</a:t>
          </a:r>
          <a:r>
            <a:rPr lang="en-US" sz="1800" kern="1200" dirty="0"/>
            <a:t>			</a:t>
          </a:r>
        </a:p>
      </dsp:txBody>
      <dsp:txXfrm>
        <a:off x="0" y="1177636"/>
        <a:ext cx="7472248" cy="392337"/>
      </dsp:txXfrm>
    </dsp:sp>
    <dsp:sp modelId="{92D04410-A597-AC45-A228-8A1F16749DD0}">
      <dsp:nvSpPr>
        <dsp:cNvPr id="0" name=""/>
        <dsp:cNvSpPr/>
      </dsp:nvSpPr>
      <dsp:spPr>
        <a:xfrm>
          <a:off x="0" y="1569973"/>
          <a:ext cx="74722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0358C-83D8-D349-838D-454CD3FDEA2A}">
      <dsp:nvSpPr>
        <dsp:cNvPr id="0" name=""/>
        <dsp:cNvSpPr/>
      </dsp:nvSpPr>
      <dsp:spPr>
        <a:xfrm>
          <a:off x="0" y="1569973"/>
          <a:ext cx="7472248" cy="392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Organization </a:t>
          </a:r>
          <a:r>
            <a:rPr lang="en-US" sz="800" kern="1200" dirty="0">
              <a:latin typeface="Arial" panose="020B0604020202020204" pitchFamily="34" charset="0"/>
              <a:cs typeface="Arial" panose="020B0604020202020204" pitchFamily="34" charset="0"/>
            </a:rPr>
            <a:t>(name and city where it is located)</a:t>
          </a:r>
          <a:r>
            <a:rPr lang="en-US" sz="1800" kern="1200" dirty="0"/>
            <a:t>	</a:t>
          </a:r>
        </a:p>
      </dsp:txBody>
      <dsp:txXfrm>
        <a:off x="0" y="1569973"/>
        <a:ext cx="7472248" cy="392337"/>
      </dsp:txXfrm>
    </dsp:sp>
    <dsp:sp modelId="{490F4FC9-E32F-EE4C-B8AC-E0BFCBAEAEF9}">
      <dsp:nvSpPr>
        <dsp:cNvPr id="0" name=""/>
        <dsp:cNvSpPr/>
      </dsp:nvSpPr>
      <dsp:spPr>
        <a:xfrm>
          <a:off x="0" y="1962311"/>
          <a:ext cx="74722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88559-6B2E-0E4A-B0C7-A45B287A069A}">
      <dsp:nvSpPr>
        <dsp:cNvPr id="0" name=""/>
        <dsp:cNvSpPr/>
      </dsp:nvSpPr>
      <dsp:spPr>
        <a:xfrm>
          <a:off x="0" y="1962311"/>
          <a:ext cx="7472248" cy="392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Award category </a:t>
          </a:r>
          <a:r>
            <a:rPr lang="en-US" sz="800" kern="1200" dirty="0">
              <a:latin typeface="Arial" panose="020B0604020202020204" pitchFamily="34" charset="0"/>
              <a:cs typeface="Arial" panose="020B0604020202020204" pitchFamily="34" charset="0"/>
            </a:rPr>
            <a:t>(HPCY, </a:t>
          </a:r>
          <a:r>
            <a:rPr lang="en-US" sz="800" kern="1200" dirty="0" err="1">
              <a:latin typeface="Arial" panose="020B0604020202020204" pitchFamily="34" charset="0"/>
              <a:cs typeface="Arial" panose="020B0604020202020204" pitchFamily="34" charset="0"/>
            </a:rPr>
            <a:t>DecarbIndustry</a:t>
          </a:r>
          <a:r>
            <a:rPr lang="en-US" sz="8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800" kern="1200" dirty="0" err="1">
              <a:latin typeface="Arial" panose="020B0604020202020204" pitchFamily="34" charset="0"/>
              <a:cs typeface="Arial" panose="020B0604020202020204" pitchFamily="34" charset="0"/>
            </a:rPr>
            <a:t>DecarBuilding</a:t>
          </a:r>
          <a:r>
            <a:rPr lang="en-US" sz="800" kern="1200" dirty="0">
              <a:latin typeface="Arial" panose="020B0604020202020204" pitchFamily="34" charset="0"/>
              <a:cs typeface="Arial" panose="020B0604020202020204" pitchFamily="34" charset="0"/>
            </a:rPr>
            <a:t>, Lighthouse HP)</a:t>
          </a:r>
        </a:p>
      </dsp:txBody>
      <dsp:txXfrm>
        <a:off x="0" y="1962311"/>
        <a:ext cx="7472248" cy="392337"/>
      </dsp:txXfrm>
    </dsp:sp>
    <dsp:sp modelId="{229734F2-EFCC-2248-A89C-D0AB6D8B3638}">
      <dsp:nvSpPr>
        <dsp:cNvPr id="0" name=""/>
        <dsp:cNvSpPr/>
      </dsp:nvSpPr>
      <dsp:spPr>
        <a:xfrm>
          <a:off x="0" y="2354649"/>
          <a:ext cx="74722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739608-51D0-5E46-9213-A51EFD21F16C}">
      <dsp:nvSpPr>
        <dsp:cNvPr id="0" name=""/>
        <dsp:cNvSpPr/>
      </dsp:nvSpPr>
      <dsp:spPr>
        <a:xfrm>
          <a:off x="0" y="2354649"/>
          <a:ext cx="7472248" cy="392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Sector of application</a:t>
          </a:r>
        </a:p>
      </dsp:txBody>
      <dsp:txXfrm>
        <a:off x="0" y="2354649"/>
        <a:ext cx="7472248" cy="392337"/>
      </dsp:txXfrm>
    </dsp:sp>
    <dsp:sp modelId="{DB215722-3B99-164B-A54C-6F347F519008}">
      <dsp:nvSpPr>
        <dsp:cNvPr id="0" name=""/>
        <dsp:cNvSpPr/>
      </dsp:nvSpPr>
      <dsp:spPr>
        <a:xfrm>
          <a:off x="0" y="2746987"/>
          <a:ext cx="74722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C64743-B682-3B44-89C1-339747EEB1E5}">
      <dsp:nvSpPr>
        <dsp:cNvPr id="0" name=""/>
        <dsp:cNvSpPr/>
      </dsp:nvSpPr>
      <dsp:spPr>
        <a:xfrm>
          <a:off x="0" y="2746987"/>
          <a:ext cx="7472248" cy="392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Funding </a:t>
          </a:r>
          <a:r>
            <a:rPr lang="en-US" sz="800" kern="1200" dirty="0">
              <a:latin typeface="Arial" panose="020B0604020202020204" pitchFamily="34" charset="0"/>
              <a:cs typeface="Arial" panose="020B0604020202020204" pitchFamily="34" charset="0"/>
            </a:rPr>
            <a:t>(private, public, EU funds)</a:t>
          </a:r>
        </a:p>
      </dsp:txBody>
      <dsp:txXfrm>
        <a:off x="0" y="2746987"/>
        <a:ext cx="7472248" cy="392337"/>
      </dsp:txXfrm>
    </dsp:sp>
    <dsp:sp modelId="{24D92D8E-EC48-BD47-81AF-9D6BF18DE234}">
      <dsp:nvSpPr>
        <dsp:cNvPr id="0" name=""/>
        <dsp:cNvSpPr/>
      </dsp:nvSpPr>
      <dsp:spPr>
        <a:xfrm>
          <a:off x="0" y="3139325"/>
          <a:ext cx="74722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B561B8-1693-B34E-A40B-B133F1C203D5}">
      <dsp:nvSpPr>
        <dsp:cNvPr id="0" name=""/>
        <dsp:cNvSpPr/>
      </dsp:nvSpPr>
      <dsp:spPr>
        <a:xfrm>
          <a:off x="0" y="3139325"/>
          <a:ext cx="7472248" cy="392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Organisations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involved</a:t>
          </a:r>
        </a:p>
      </dsp:txBody>
      <dsp:txXfrm>
        <a:off x="0" y="3139325"/>
        <a:ext cx="7472248" cy="392337"/>
      </dsp:txXfrm>
    </dsp:sp>
    <dsp:sp modelId="{313190F3-66A7-4045-B636-41DEA94E824C}">
      <dsp:nvSpPr>
        <dsp:cNvPr id="0" name=""/>
        <dsp:cNvSpPr/>
      </dsp:nvSpPr>
      <dsp:spPr>
        <a:xfrm>
          <a:off x="0" y="3531663"/>
          <a:ext cx="74722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E833E2-F606-F649-A167-46960E448FD8}">
      <dsp:nvSpPr>
        <dsp:cNvPr id="0" name=""/>
        <dsp:cNvSpPr/>
      </dsp:nvSpPr>
      <dsp:spPr>
        <a:xfrm>
          <a:off x="0" y="3531663"/>
          <a:ext cx="7472248" cy="392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City and country where it‘s implemented</a:t>
          </a:r>
        </a:p>
      </dsp:txBody>
      <dsp:txXfrm>
        <a:off x="0" y="3531663"/>
        <a:ext cx="7472248" cy="392337"/>
      </dsp:txXfrm>
    </dsp:sp>
    <dsp:sp modelId="{68606C9E-7E82-C44E-B0DC-986EE26DBF44}">
      <dsp:nvSpPr>
        <dsp:cNvPr id="0" name=""/>
        <dsp:cNvSpPr/>
      </dsp:nvSpPr>
      <dsp:spPr>
        <a:xfrm>
          <a:off x="0" y="3924000"/>
          <a:ext cx="74722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A0C0C6-B839-F740-9495-CD8BDEA5F363}">
      <dsp:nvSpPr>
        <dsp:cNvPr id="0" name=""/>
        <dsp:cNvSpPr/>
      </dsp:nvSpPr>
      <dsp:spPr>
        <a:xfrm>
          <a:off x="0" y="3924000"/>
          <a:ext cx="7472248" cy="392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Exact address </a:t>
          </a:r>
          <a:r>
            <a:rPr lang="en-US" sz="800" kern="1200" dirty="0">
              <a:latin typeface="Arial" panose="020B0604020202020204" pitchFamily="34" charset="0"/>
              <a:cs typeface="Arial" panose="020B0604020202020204" pitchFamily="34" charset="0"/>
            </a:rPr>
            <a:t>(for our </a:t>
          </a:r>
          <a:r>
            <a:rPr lang="en-US" sz="800" kern="1200" dirty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virtual map</a:t>
          </a:r>
          <a:r>
            <a:rPr lang="en-US" sz="80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>
        <a:off x="0" y="3924000"/>
        <a:ext cx="7472248" cy="392337"/>
      </dsp:txXfrm>
    </dsp:sp>
    <dsp:sp modelId="{1015B4B2-C715-0948-83D5-9659686C8ACA}">
      <dsp:nvSpPr>
        <dsp:cNvPr id="0" name=""/>
        <dsp:cNvSpPr/>
      </dsp:nvSpPr>
      <dsp:spPr>
        <a:xfrm>
          <a:off x="0" y="4316338"/>
          <a:ext cx="74722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A29E1-1FFB-3743-AD52-0CED89A653C6}">
      <dsp:nvSpPr>
        <dsp:cNvPr id="0" name=""/>
        <dsp:cNvSpPr/>
      </dsp:nvSpPr>
      <dsp:spPr>
        <a:xfrm>
          <a:off x="0" y="4316338"/>
          <a:ext cx="7472248" cy="392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Project starting date </a:t>
          </a:r>
          <a:r>
            <a:rPr lang="en-US" sz="800" kern="1200" dirty="0">
              <a:latin typeface="Arial" panose="020B0604020202020204" pitchFamily="34" charset="0"/>
              <a:cs typeface="Arial" panose="020B0604020202020204" pitchFamily="34" charset="0"/>
            </a:rPr>
            <a:t>(DD.MM.YYYY)</a:t>
          </a:r>
        </a:p>
      </dsp:txBody>
      <dsp:txXfrm>
        <a:off x="0" y="4316338"/>
        <a:ext cx="7472248" cy="392337"/>
      </dsp:txXfrm>
    </dsp:sp>
    <dsp:sp modelId="{6B8FEAA8-E487-BC4B-B6CE-A5BEDD62C33F}">
      <dsp:nvSpPr>
        <dsp:cNvPr id="0" name=""/>
        <dsp:cNvSpPr/>
      </dsp:nvSpPr>
      <dsp:spPr>
        <a:xfrm>
          <a:off x="0" y="4708676"/>
          <a:ext cx="74722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7BEF8-BD2F-C741-99DB-CA802F52F96E}">
      <dsp:nvSpPr>
        <dsp:cNvPr id="0" name=""/>
        <dsp:cNvSpPr/>
      </dsp:nvSpPr>
      <dsp:spPr>
        <a:xfrm>
          <a:off x="0" y="4708676"/>
          <a:ext cx="7472248" cy="392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Project website</a:t>
          </a:r>
          <a:r>
            <a:rPr lang="en-US" sz="1800" kern="1200" dirty="0"/>
            <a:t>	</a:t>
          </a:r>
        </a:p>
      </dsp:txBody>
      <dsp:txXfrm>
        <a:off x="0" y="4708676"/>
        <a:ext cx="7472248" cy="392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18D8A-851D-464D-B18A-1FE341B5E6AA}" type="datetimeFigureOut">
              <a:rPr lang="en-US" smtClean="0"/>
              <a:t>4/1/25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DA2C7-6763-F64D-AFBF-6027E394E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3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166AE-80DE-8249-AE99-4F3F3A2A5A4D}" type="datetimeFigureOut">
              <a:rPr lang="en-US" smtClean="0"/>
              <a:t>4/1/25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634AB-6820-E644-AD84-609C1D591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54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1CCD0-082A-4146-A2E9-8AB89990B7B2}" type="datetime1">
              <a:rPr lang="en-US" smtClean="0"/>
              <a:t>4/1/25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APPLICATION HEAT PUMP CITY OF THE YEAR AWARD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DE84-6749-41C9-9D9D-FA2C7BE17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752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C1979-EC50-D34E-901A-FD82BCD9BF3C}" type="datetime1">
              <a:rPr lang="en-US" smtClean="0"/>
              <a:t>4/1/25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APPLICATION HEAT PUMP CITY OF THE YEAR AWARD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DE84-6749-41C9-9D9D-FA2C7BE17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518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63E9-552A-4F43-9F7F-5604553B8399}" type="datetime1">
              <a:rPr lang="en-US" smtClean="0"/>
              <a:t>4/1/25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APPLICATION HEAT PUMP CITY OF THE YEAR AWARD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DE84-6749-41C9-9D9D-FA2C7BE17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81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BDCF6-E254-3B40-9511-FA33AA51F332}" type="datetime1">
              <a:rPr lang="en-US" smtClean="0"/>
              <a:t>4/1/25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APPLICATION HEAT PUMP CITY OF THE YEAR AWARD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DE84-6749-41C9-9D9D-FA2C7BE17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72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5137C-8CFB-6445-93AB-DF039F067756}" type="datetime1">
              <a:rPr lang="en-US" smtClean="0"/>
              <a:t>4/1/25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APPLICATION HEAT PUMP CITY OF THE YEAR AWARD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DE84-6749-41C9-9D9D-FA2C7BE17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076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D512-6309-1C48-AA45-5AB9B65EBD5E}" type="datetime1">
              <a:rPr lang="en-US" smtClean="0"/>
              <a:t>4/1/25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APPLICATION HEAT PUMP CITY OF THE YEAR AWARD 2021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DE84-6749-41C9-9D9D-FA2C7BE17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13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CE3A-B82B-8848-BB9C-ACAB66989A3F}" type="datetime1">
              <a:rPr lang="en-US" smtClean="0"/>
              <a:t>4/1/25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APPLICATION HEAT PUMP CITY OF THE YEAR AWARD 2021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DE84-6749-41C9-9D9D-FA2C7BE17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089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EBF1-CB86-7A42-AED2-1FC1D4A81B74}" type="datetime1">
              <a:rPr lang="en-US" smtClean="0"/>
              <a:t>4/1/25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APPLICATION HEAT PUMP CITY OF THE YEAR AWARD 2021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DE84-6749-41C9-9D9D-FA2C7BE17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885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15DA-B5CD-FC4E-B932-8668DCFA9359}" type="datetime1">
              <a:rPr lang="en-US" smtClean="0"/>
              <a:t>4/1/25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APPLICATION HEAT PUMP CITY OF THE YEAR AWARD 2021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DE84-6749-41C9-9D9D-FA2C7BE17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707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A624-187B-F042-8B23-1419ABEFBA65}" type="datetime1">
              <a:rPr lang="en-US" smtClean="0"/>
              <a:t>4/1/25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APPLICATION HEAT PUMP CITY OF THE YEAR AWARD 2021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DE84-6749-41C9-9D9D-FA2C7BE17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84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6EB6E-0C00-8249-B680-15235CCBCB9C}" type="datetime1">
              <a:rPr lang="en-US" smtClean="0"/>
              <a:t>4/1/25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APPLICATION HEAT PUMP CITY OF THE YEAR AWARD 2021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DE84-6749-41C9-9D9D-FA2C7BE17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41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B4427-131C-6E4D-8B35-6E1F046AEEF4}" type="datetime1">
              <a:rPr lang="en-US" smtClean="0"/>
              <a:t>4/1/25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APPLICATION HEAT PUMP CITY OF THE YEAR AWARD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5DE84-6749-41C9-9D9D-FA2C7BE174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64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hpaward@ehpa.or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hpcy.ehpa.org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 descr="Stars in the sky with bright lights&#10;&#10;Description automatically generated">
            <a:extLst>
              <a:ext uri="{FF2B5EF4-FFF2-40B4-BE49-F238E27FC236}">
                <a16:creationId xmlns:a16="http://schemas.microsoft.com/office/drawing/2014/main" id="{B929496D-0899-C917-5F92-D01AA448F8E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B68B76-D7B2-CD4D-D053-64FD0DBF0DFE}"/>
              </a:ext>
            </a:extLst>
          </p:cNvPr>
          <p:cNvSpPr txBox="1"/>
          <p:nvPr/>
        </p:nvSpPr>
        <p:spPr>
          <a:xfrm>
            <a:off x="306859" y="2274838"/>
            <a:ext cx="115782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7200" b="1" dirty="0">
                <a:ln w="66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HP AWARD </a:t>
            </a:r>
          </a:p>
          <a:p>
            <a:r>
              <a:rPr lang="en-BE" sz="7200" b="1" dirty="0">
                <a:ln w="66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APPLICATION TEMPLATE</a:t>
            </a:r>
          </a:p>
        </p:txBody>
      </p:sp>
    </p:spTree>
    <p:extLst>
      <p:ext uri="{BB962C8B-B14F-4D97-AF65-F5344CB8AC3E}">
        <p14:creationId xmlns:p14="http://schemas.microsoft.com/office/powerpoint/2010/main" val="3897528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9F67F-06AE-53E4-3746-C13806A0C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6865" y="6352732"/>
            <a:ext cx="3295135" cy="365125"/>
          </a:xfrm>
        </p:spPr>
        <p:txBody>
          <a:bodyPr/>
          <a:lstStyle/>
          <a:p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HEAT PUMP AWARD 2025 </a:t>
            </a: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BE7E7ECA-924B-4642-FA4A-6375FE1334A1}"/>
              </a:ext>
            </a:extLst>
          </p:cNvPr>
          <p:cNvSpPr/>
          <p:nvPr/>
        </p:nvSpPr>
        <p:spPr>
          <a:xfrm rot="20525138">
            <a:off x="-1424313" y="-74276"/>
            <a:ext cx="4038600" cy="3805881"/>
          </a:xfrm>
          <a:prstGeom prst="star5">
            <a:avLst/>
          </a:prstGeom>
          <a:solidFill>
            <a:schemeClr val="accent4">
              <a:alpha val="8789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DF15FCAD-E604-BBED-A215-1A7F641C269F}"/>
              </a:ext>
            </a:extLst>
          </p:cNvPr>
          <p:cNvSpPr/>
          <p:nvPr/>
        </p:nvSpPr>
        <p:spPr>
          <a:xfrm rot="1125871">
            <a:off x="9595089" y="-1369487"/>
            <a:ext cx="4038600" cy="3805881"/>
          </a:xfrm>
          <a:prstGeom prst="star5">
            <a:avLst/>
          </a:prstGeom>
          <a:solidFill>
            <a:schemeClr val="accent4">
              <a:alpha val="8789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44F907-D165-34A7-2BBA-6CCB27E219D4}"/>
              </a:ext>
            </a:extLst>
          </p:cNvPr>
          <p:cNvSpPr txBox="1"/>
          <p:nvPr/>
        </p:nvSpPr>
        <p:spPr>
          <a:xfrm>
            <a:off x="8489228" y="3156655"/>
            <a:ext cx="351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picture of the project </a:t>
            </a:r>
          </a:p>
          <a:p>
            <a:pPr algn="ctr"/>
            <a:r>
              <a:rPr lang="en-B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(please insert here)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68E39D6D-B828-3804-F2EB-AB2FAB5CB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444" y="5626221"/>
            <a:ext cx="2005911" cy="702069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A64F6F9A-D68E-4F87-72F4-17CFA6646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62" y="56459"/>
            <a:ext cx="2144938" cy="8837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D896B1-9094-133E-38F6-13D8F4321C9F}"/>
              </a:ext>
            </a:extLst>
          </p:cNvPr>
          <p:cNvSpPr txBox="1"/>
          <p:nvPr/>
        </p:nvSpPr>
        <p:spPr>
          <a:xfrm>
            <a:off x="2517569" y="376234"/>
            <a:ext cx="6649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Replicability Potential 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ONLY if applying to HPCY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598E31-083E-CA2E-2E1B-012EE8755B62}"/>
              </a:ext>
            </a:extLst>
          </p:cNvPr>
          <p:cNvSpPr txBox="1"/>
          <p:nvPr/>
        </p:nvSpPr>
        <p:spPr>
          <a:xfrm>
            <a:off x="1370425" y="1183177"/>
            <a:ext cx="95641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Is it replicable? How? What would it need to be replicated in other cities (e.g. particular legislation, financial support)?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5DA015-18E9-8439-A0F1-78812E822ABA}"/>
              </a:ext>
            </a:extLst>
          </p:cNvPr>
          <p:cNvSpPr/>
          <p:nvPr/>
        </p:nvSpPr>
        <p:spPr>
          <a:xfrm>
            <a:off x="1458097" y="1867010"/>
            <a:ext cx="8537347" cy="16405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F15D2C-07B8-6193-891F-0ABAD5568923}"/>
              </a:ext>
            </a:extLst>
          </p:cNvPr>
          <p:cNvSpPr txBox="1"/>
          <p:nvPr/>
        </p:nvSpPr>
        <p:spPr>
          <a:xfrm>
            <a:off x="1458098" y="1878504"/>
            <a:ext cx="8537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Write here your reply..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DB8A1D-847A-3386-56A8-4D1DA92F5FF8}"/>
              </a:ext>
            </a:extLst>
          </p:cNvPr>
          <p:cNvSpPr txBox="1"/>
          <p:nvPr/>
        </p:nvSpPr>
        <p:spPr>
          <a:xfrm>
            <a:off x="1370425" y="3659460"/>
            <a:ext cx="8625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is the commercial potential of this project?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CEAFF3-4471-CF73-50DD-D1384A4AAB7B}"/>
              </a:ext>
            </a:extLst>
          </p:cNvPr>
          <p:cNvSpPr/>
          <p:nvPr/>
        </p:nvSpPr>
        <p:spPr>
          <a:xfrm>
            <a:off x="1458095" y="4180688"/>
            <a:ext cx="8537347" cy="16405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A7D646-3E1E-8F5C-587E-CFB971D56579}"/>
              </a:ext>
            </a:extLst>
          </p:cNvPr>
          <p:cNvSpPr txBox="1"/>
          <p:nvPr/>
        </p:nvSpPr>
        <p:spPr>
          <a:xfrm>
            <a:off x="1458096" y="4221728"/>
            <a:ext cx="8537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Write here your reply..</a:t>
            </a:r>
          </a:p>
        </p:txBody>
      </p:sp>
    </p:spTree>
    <p:extLst>
      <p:ext uri="{BB962C8B-B14F-4D97-AF65-F5344CB8AC3E}">
        <p14:creationId xmlns:p14="http://schemas.microsoft.com/office/powerpoint/2010/main" val="3418865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9F67F-06AE-53E4-3746-C13806A0C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6865" y="6352732"/>
            <a:ext cx="3295135" cy="365125"/>
          </a:xfrm>
        </p:spPr>
        <p:txBody>
          <a:bodyPr/>
          <a:lstStyle/>
          <a:p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HEAT PUMP AWARD 2025 </a:t>
            </a: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BE7E7ECA-924B-4642-FA4A-6375FE1334A1}"/>
              </a:ext>
            </a:extLst>
          </p:cNvPr>
          <p:cNvSpPr/>
          <p:nvPr/>
        </p:nvSpPr>
        <p:spPr>
          <a:xfrm rot="20525138">
            <a:off x="-1424313" y="-74276"/>
            <a:ext cx="4038600" cy="3805881"/>
          </a:xfrm>
          <a:prstGeom prst="star5">
            <a:avLst/>
          </a:prstGeom>
          <a:solidFill>
            <a:schemeClr val="accent4">
              <a:alpha val="8789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DF15FCAD-E604-BBED-A215-1A7F641C269F}"/>
              </a:ext>
            </a:extLst>
          </p:cNvPr>
          <p:cNvSpPr/>
          <p:nvPr/>
        </p:nvSpPr>
        <p:spPr>
          <a:xfrm rot="1125871">
            <a:off x="9595089" y="-1369487"/>
            <a:ext cx="4038600" cy="3805881"/>
          </a:xfrm>
          <a:prstGeom prst="star5">
            <a:avLst/>
          </a:prstGeom>
          <a:solidFill>
            <a:schemeClr val="accent4">
              <a:alpha val="8789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44F907-D165-34A7-2BBA-6CCB27E219D4}"/>
              </a:ext>
            </a:extLst>
          </p:cNvPr>
          <p:cNvSpPr txBox="1"/>
          <p:nvPr/>
        </p:nvSpPr>
        <p:spPr>
          <a:xfrm>
            <a:off x="8489228" y="3156655"/>
            <a:ext cx="351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picture of the project </a:t>
            </a:r>
          </a:p>
          <a:p>
            <a:pPr algn="ctr"/>
            <a:r>
              <a:rPr lang="en-B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(please insert here)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68E39D6D-B828-3804-F2EB-AB2FAB5CB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444" y="5626221"/>
            <a:ext cx="2005911" cy="702069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A64F6F9A-D68E-4F87-72F4-17CFA6646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62" y="56459"/>
            <a:ext cx="2144938" cy="8837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D896B1-9094-133E-38F6-13D8F4321C9F}"/>
              </a:ext>
            </a:extLst>
          </p:cNvPr>
          <p:cNvSpPr txBox="1"/>
          <p:nvPr/>
        </p:nvSpPr>
        <p:spPr>
          <a:xfrm>
            <a:off x="2517569" y="376234"/>
            <a:ext cx="6649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Utility owned by the city/district heating system involvement 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ONLY if applying to HPCY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5DA015-18E9-8439-A0F1-78812E822ABA}"/>
              </a:ext>
            </a:extLst>
          </p:cNvPr>
          <p:cNvSpPr/>
          <p:nvPr/>
        </p:nvSpPr>
        <p:spPr>
          <a:xfrm>
            <a:off x="1458092" y="2414078"/>
            <a:ext cx="8537347" cy="16405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F15D2C-07B8-6193-891F-0ABAD5568923}"/>
              </a:ext>
            </a:extLst>
          </p:cNvPr>
          <p:cNvSpPr txBox="1"/>
          <p:nvPr/>
        </p:nvSpPr>
        <p:spPr>
          <a:xfrm>
            <a:off x="1458093" y="2422062"/>
            <a:ext cx="8537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Write here your reply..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DB8A1D-847A-3386-56A8-4D1DA92F5FF8}"/>
              </a:ext>
            </a:extLst>
          </p:cNvPr>
          <p:cNvSpPr txBox="1"/>
          <p:nvPr/>
        </p:nvSpPr>
        <p:spPr>
          <a:xfrm>
            <a:off x="1370422" y="4202875"/>
            <a:ext cx="8625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is the city/region benefitting from the project?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CEAFF3-4471-CF73-50DD-D1384A4AAB7B}"/>
              </a:ext>
            </a:extLst>
          </p:cNvPr>
          <p:cNvSpPr/>
          <p:nvPr/>
        </p:nvSpPr>
        <p:spPr>
          <a:xfrm>
            <a:off x="1458093" y="4684152"/>
            <a:ext cx="8537347" cy="16405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A7D646-3E1E-8F5C-587E-CFB971D56579}"/>
              </a:ext>
            </a:extLst>
          </p:cNvPr>
          <p:cNvSpPr txBox="1"/>
          <p:nvPr/>
        </p:nvSpPr>
        <p:spPr>
          <a:xfrm>
            <a:off x="1458093" y="4658230"/>
            <a:ext cx="8537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Write here your reply..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770F32-29A0-7E8F-DBD7-611B2715A151}"/>
              </a:ext>
            </a:extLst>
          </p:cNvPr>
          <p:cNvSpPr txBox="1"/>
          <p:nvPr/>
        </p:nvSpPr>
        <p:spPr>
          <a:xfrm>
            <a:off x="1370422" y="1958723"/>
            <a:ext cx="75746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which way and to which extent is the city involved in the project? </a:t>
            </a:r>
          </a:p>
        </p:txBody>
      </p:sp>
    </p:spTree>
    <p:extLst>
      <p:ext uri="{BB962C8B-B14F-4D97-AF65-F5344CB8AC3E}">
        <p14:creationId xmlns:p14="http://schemas.microsoft.com/office/powerpoint/2010/main" val="1062514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9F67F-06AE-53E4-3746-C13806A0C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6865" y="6352732"/>
            <a:ext cx="3295135" cy="365125"/>
          </a:xfrm>
        </p:spPr>
        <p:txBody>
          <a:bodyPr/>
          <a:lstStyle/>
          <a:p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HEAT PUMP AWARD 2025 </a:t>
            </a: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BE7E7ECA-924B-4642-FA4A-6375FE1334A1}"/>
              </a:ext>
            </a:extLst>
          </p:cNvPr>
          <p:cNvSpPr/>
          <p:nvPr/>
        </p:nvSpPr>
        <p:spPr>
          <a:xfrm rot="20525138">
            <a:off x="-1424313" y="-74276"/>
            <a:ext cx="4038600" cy="3805881"/>
          </a:xfrm>
          <a:prstGeom prst="star5">
            <a:avLst/>
          </a:prstGeom>
          <a:solidFill>
            <a:schemeClr val="accent4">
              <a:alpha val="8789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DF15FCAD-E604-BBED-A215-1A7F641C269F}"/>
              </a:ext>
            </a:extLst>
          </p:cNvPr>
          <p:cNvSpPr/>
          <p:nvPr/>
        </p:nvSpPr>
        <p:spPr>
          <a:xfrm rot="1125871">
            <a:off x="9595089" y="-1369487"/>
            <a:ext cx="4038600" cy="3805881"/>
          </a:xfrm>
          <a:prstGeom prst="star5">
            <a:avLst/>
          </a:prstGeom>
          <a:solidFill>
            <a:schemeClr val="accent4">
              <a:alpha val="8789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44F907-D165-34A7-2BBA-6CCB27E219D4}"/>
              </a:ext>
            </a:extLst>
          </p:cNvPr>
          <p:cNvSpPr txBox="1"/>
          <p:nvPr/>
        </p:nvSpPr>
        <p:spPr>
          <a:xfrm>
            <a:off x="8489228" y="3156655"/>
            <a:ext cx="351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picture of the project </a:t>
            </a:r>
          </a:p>
          <a:p>
            <a:pPr algn="ctr"/>
            <a:r>
              <a:rPr lang="en-B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(please insert here)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68E39D6D-B828-3804-F2EB-AB2FAB5CB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444" y="5626221"/>
            <a:ext cx="2005911" cy="702069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A64F6F9A-D68E-4F87-72F4-17CFA6646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62" y="56459"/>
            <a:ext cx="2144938" cy="8837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D896B1-9094-133E-38F6-13D8F4321C9F}"/>
              </a:ext>
            </a:extLst>
          </p:cNvPr>
          <p:cNvSpPr txBox="1"/>
          <p:nvPr/>
        </p:nvSpPr>
        <p:spPr>
          <a:xfrm>
            <a:off x="2517569" y="376234"/>
            <a:ext cx="6649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Utility owned by the city/district heating system involvement 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ONLY if applying to HPCY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5DA015-18E9-8439-A0F1-78812E822ABA}"/>
              </a:ext>
            </a:extLst>
          </p:cNvPr>
          <p:cNvSpPr/>
          <p:nvPr/>
        </p:nvSpPr>
        <p:spPr>
          <a:xfrm>
            <a:off x="1458092" y="2414078"/>
            <a:ext cx="8537347" cy="16405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F15D2C-07B8-6193-891F-0ABAD5568923}"/>
              </a:ext>
            </a:extLst>
          </p:cNvPr>
          <p:cNvSpPr txBox="1"/>
          <p:nvPr/>
        </p:nvSpPr>
        <p:spPr>
          <a:xfrm>
            <a:off x="1458093" y="2422062"/>
            <a:ext cx="8537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Write here your reply..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770F32-29A0-7E8F-DBD7-611B2715A151}"/>
              </a:ext>
            </a:extLst>
          </p:cNvPr>
          <p:cNvSpPr txBox="1"/>
          <p:nvPr/>
        </p:nvSpPr>
        <p:spPr>
          <a:xfrm>
            <a:off x="1370422" y="1724806"/>
            <a:ext cx="86250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 you take communication measures to inform the city about the project? How do you involve the city/region with the project?</a:t>
            </a:r>
          </a:p>
        </p:txBody>
      </p:sp>
    </p:spTree>
    <p:extLst>
      <p:ext uri="{BB962C8B-B14F-4D97-AF65-F5344CB8AC3E}">
        <p14:creationId xmlns:p14="http://schemas.microsoft.com/office/powerpoint/2010/main" val="3188628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9F67F-06AE-53E4-3746-C13806A0C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6865" y="6352732"/>
            <a:ext cx="3295135" cy="365125"/>
          </a:xfrm>
        </p:spPr>
        <p:txBody>
          <a:bodyPr/>
          <a:lstStyle/>
          <a:p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HEAT PUMP AWARD 2025 </a:t>
            </a: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BE7E7ECA-924B-4642-FA4A-6375FE1334A1}"/>
              </a:ext>
            </a:extLst>
          </p:cNvPr>
          <p:cNvSpPr/>
          <p:nvPr/>
        </p:nvSpPr>
        <p:spPr>
          <a:xfrm rot="20525138">
            <a:off x="-1424313" y="-74276"/>
            <a:ext cx="4038600" cy="3805881"/>
          </a:xfrm>
          <a:prstGeom prst="star5">
            <a:avLst/>
          </a:prstGeom>
          <a:solidFill>
            <a:schemeClr val="accent4">
              <a:alpha val="8789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DF15FCAD-E604-BBED-A215-1A7F641C269F}"/>
              </a:ext>
            </a:extLst>
          </p:cNvPr>
          <p:cNvSpPr/>
          <p:nvPr/>
        </p:nvSpPr>
        <p:spPr>
          <a:xfrm rot="1125871">
            <a:off x="9595089" y="-1369487"/>
            <a:ext cx="4038600" cy="3805881"/>
          </a:xfrm>
          <a:prstGeom prst="star5">
            <a:avLst/>
          </a:prstGeom>
          <a:solidFill>
            <a:schemeClr val="accent4">
              <a:alpha val="8789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44F907-D165-34A7-2BBA-6CCB27E219D4}"/>
              </a:ext>
            </a:extLst>
          </p:cNvPr>
          <p:cNvSpPr txBox="1"/>
          <p:nvPr/>
        </p:nvSpPr>
        <p:spPr>
          <a:xfrm>
            <a:off x="8489228" y="3156655"/>
            <a:ext cx="351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picture of the project </a:t>
            </a:r>
          </a:p>
          <a:p>
            <a:pPr algn="ctr"/>
            <a:r>
              <a:rPr lang="en-B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(please insert here)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68E39D6D-B828-3804-F2EB-AB2FAB5CB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444" y="5626221"/>
            <a:ext cx="2005911" cy="702069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A64F6F9A-D68E-4F87-72F4-17CFA6646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62" y="56459"/>
            <a:ext cx="2144938" cy="8837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D896B1-9094-133E-38F6-13D8F4321C9F}"/>
              </a:ext>
            </a:extLst>
          </p:cNvPr>
          <p:cNvSpPr txBox="1"/>
          <p:nvPr/>
        </p:nvSpPr>
        <p:spPr>
          <a:xfrm>
            <a:off x="2517569" y="376234"/>
            <a:ext cx="6649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Creativity to solve a unique problem and lessons learned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ONLY if applying to Lighthouse HP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5DA015-18E9-8439-A0F1-78812E822ABA}"/>
              </a:ext>
            </a:extLst>
          </p:cNvPr>
          <p:cNvSpPr/>
          <p:nvPr/>
        </p:nvSpPr>
        <p:spPr>
          <a:xfrm>
            <a:off x="1458092" y="2414078"/>
            <a:ext cx="8537347" cy="16405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F15D2C-07B8-6193-891F-0ABAD5568923}"/>
              </a:ext>
            </a:extLst>
          </p:cNvPr>
          <p:cNvSpPr txBox="1"/>
          <p:nvPr/>
        </p:nvSpPr>
        <p:spPr>
          <a:xfrm>
            <a:off x="1458093" y="2422062"/>
            <a:ext cx="8537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Write here your reply..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DB8A1D-847A-3386-56A8-4D1DA92F5FF8}"/>
              </a:ext>
            </a:extLst>
          </p:cNvPr>
          <p:cNvSpPr txBox="1"/>
          <p:nvPr/>
        </p:nvSpPr>
        <p:spPr>
          <a:xfrm>
            <a:off x="1370421" y="4041763"/>
            <a:ext cx="8625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Despite the unique conditions of the project, could  it be in any way replicated? How?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CEAFF3-4471-CF73-50DD-D1384A4AAB7B}"/>
              </a:ext>
            </a:extLst>
          </p:cNvPr>
          <p:cNvSpPr/>
          <p:nvPr/>
        </p:nvSpPr>
        <p:spPr>
          <a:xfrm>
            <a:off x="1458093" y="4684152"/>
            <a:ext cx="8537347" cy="16405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A7D646-3E1E-8F5C-587E-CFB971D56579}"/>
              </a:ext>
            </a:extLst>
          </p:cNvPr>
          <p:cNvSpPr txBox="1"/>
          <p:nvPr/>
        </p:nvSpPr>
        <p:spPr>
          <a:xfrm>
            <a:off x="1458093" y="4658230"/>
            <a:ext cx="8537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Write here your reply..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770F32-29A0-7E8F-DBD7-611B2715A151}"/>
              </a:ext>
            </a:extLst>
          </p:cNvPr>
          <p:cNvSpPr txBox="1"/>
          <p:nvPr/>
        </p:nvSpPr>
        <p:spPr>
          <a:xfrm>
            <a:off x="1370421" y="1958723"/>
            <a:ext cx="86250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Has a technology/technique/system been developed ONLY for this project?</a:t>
            </a:r>
          </a:p>
        </p:txBody>
      </p:sp>
    </p:spTree>
    <p:extLst>
      <p:ext uri="{BB962C8B-B14F-4D97-AF65-F5344CB8AC3E}">
        <p14:creationId xmlns:p14="http://schemas.microsoft.com/office/powerpoint/2010/main" val="1275756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9F67F-06AE-53E4-3746-C13806A0C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6865" y="6352732"/>
            <a:ext cx="3295135" cy="365125"/>
          </a:xfrm>
        </p:spPr>
        <p:txBody>
          <a:bodyPr/>
          <a:lstStyle/>
          <a:p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HEAT PUMP AWARD 2025 </a:t>
            </a: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BE7E7ECA-924B-4642-FA4A-6375FE1334A1}"/>
              </a:ext>
            </a:extLst>
          </p:cNvPr>
          <p:cNvSpPr/>
          <p:nvPr/>
        </p:nvSpPr>
        <p:spPr>
          <a:xfrm rot="20525138">
            <a:off x="-1424313" y="-74276"/>
            <a:ext cx="4038600" cy="3805881"/>
          </a:xfrm>
          <a:prstGeom prst="star5">
            <a:avLst/>
          </a:prstGeom>
          <a:solidFill>
            <a:schemeClr val="accent4">
              <a:alpha val="8789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DF15FCAD-E604-BBED-A215-1A7F641C269F}"/>
              </a:ext>
            </a:extLst>
          </p:cNvPr>
          <p:cNvSpPr/>
          <p:nvPr/>
        </p:nvSpPr>
        <p:spPr>
          <a:xfrm rot="1125871">
            <a:off x="9595089" y="-1369487"/>
            <a:ext cx="4038600" cy="3805881"/>
          </a:xfrm>
          <a:prstGeom prst="star5">
            <a:avLst/>
          </a:prstGeom>
          <a:solidFill>
            <a:schemeClr val="accent4">
              <a:alpha val="8789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44F907-D165-34A7-2BBA-6CCB27E219D4}"/>
              </a:ext>
            </a:extLst>
          </p:cNvPr>
          <p:cNvSpPr txBox="1"/>
          <p:nvPr/>
        </p:nvSpPr>
        <p:spPr>
          <a:xfrm>
            <a:off x="8489228" y="3156655"/>
            <a:ext cx="351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picture of the project </a:t>
            </a:r>
          </a:p>
          <a:p>
            <a:pPr algn="ctr"/>
            <a:r>
              <a:rPr lang="en-B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(please insert here)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68E39D6D-B828-3804-F2EB-AB2FAB5CB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444" y="5626221"/>
            <a:ext cx="2005911" cy="702069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A64F6F9A-D68E-4F87-72F4-17CFA6646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62" y="56459"/>
            <a:ext cx="2144938" cy="8837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D896B1-9094-133E-38F6-13D8F4321C9F}"/>
              </a:ext>
            </a:extLst>
          </p:cNvPr>
          <p:cNvSpPr txBox="1"/>
          <p:nvPr/>
        </p:nvSpPr>
        <p:spPr>
          <a:xfrm>
            <a:off x="2517569" y="376234"/>
            <a:ext cx="6649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Pictures/videos of the project 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captions and in Full HD Resolutions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770F32-29A0-7E8F-DBD7-611B2715A151}"/>
              </a:ext>
            </a:extLst>
          </p:cNvPr>
          <p:cNvSpPr txBox="1"/>
          <p:nvPr/>
        </p:nvSpPr>
        <p:spPr>
          <a:xfrm>
            <a:off x="1370420" y="1444637"/>
            <a:ext cx="93428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Please remember that you can send us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additional pictures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support material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(e.g. project brochure or letter of support from local authorities, videos), always make sure they are in high quality thus to guarantee a good result in the project post, via WeTransfer at this email address: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hpaward@ehpa.org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699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9F67F-06AE-53E4-3746-C13806A0C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6865" y="6352732"/>
            <a:ext cx="3295135" cy="365125"/>
          </a:xfrm>
        </p:spPr>
        <p:txBody>
          <a:bodyPr/>
          <a:lstStyle/>
          <a:p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HEAT PUMP AWARD 2025 </a:t>
            </a: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BE7E7ECA-924B-4642-FA4A-6375FE1334A1}"/>
              </a:ext>
            </a:extLst>
          </p:cNvPr>
          <p:cNvSpPr/>
          <p:nvPr/>
        </p:nvSpPr>
        <p:spPr>
          <a:xfrm rot="20525138">
            <a:off x="-1424313" y="-74276"/>
            <a:ext cx="4038600" cy="3805881"/>
          </a:xfrm>
          <a:prstGeom prst="star5">
            <a:avLst/>
          </a:prstGeom>
          <a:solidFill>
            <a:schemeClr val="accent4">
              <a:alpha val="8789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DF15FCAD-E604-BBED-A215-1A7F641C269F}"/>
              </a:ext>
            </a:extLst>
          </p:cNvPr>
          <p:cNvSpPr/>
          <p:nvPr/>
        </p:nvSpPr>
        <p:spPr>
          <a:xfrm rot="1125871">
            <a:off x="9595089" y="-1369487"/>
            <a:ext cx="4038600" cy="3805881"/>
          </a:xfrm>
          <a:prstGeom prst="star5">
            <a:avLst/>
          </a:prstGeom>
          <a:solidFill>
            <a:schemeClr val="accent4">
              <a:alpha val="8789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44F907-D165-34A7-2BBA-6CCB27E219D4}"/>
              </a:ext>
            </a:extLst>
          </p:cNvPr>
          <p:cNvSpPr txBox="1"/>
          <p:nvPr/>
        </p:nvSpPr>
        <p:spPr>
          <a:xfrm>
            <a:off x="8489228" y="3156655"/>
            <a:ext cx="351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picture of the project </a:t>
            </a:r>
          </a:p>
          <a:p>
            <a:pPr algn="ctr"/>
            <a:r>
              <a:rPr lang="en-B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(please insert here)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68E39D6D-B828-3804-F2EB-AB2FAB5CB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444" y="5626221"/>
            <a:ext cx="2005911" cy="702069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A64F6F9A-D68E-4F87-72F4-17CFA6646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62" y="56459"/>
            <a:ext cx="2144938" cy="883751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078D9CA-7384-C276-E9AC-0CA82A3C4B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679774"/>
              </p:ext>
            </p:extLst>
          </p:nvPr>
        </p:nvGraphicFramePr>
        <p:xfrm>
          <a:off x="2032000" y="964652"/>
          <a:ext cx="8127999" cy="4668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839254">
                  <a:extLst>
                    <a:ext uri="{9D8B030D-6E8A-4147-A177-3AD203B41FA5}">
                      <a16:colId xmlns:a16="http://schemas.microsoft.com/office/drawing/2014/main" val="2748766482"/>
                    </a:ext>
                  </a:extLst>
                </a:gridCol>
                <a:gridCol w="1186249">
                  <a:extLst>
                    <a:ext uri="{9D8B030D-6E8A-4147-A177-3AD203B41FA5}">
                      <a16:colId xmlns:a16="http://schemas.microsoft.com/office/drawing/2014/main" val="2238811783"/>
                    </a:ext>
                  </a:extLst>
                </a:gridCol>
                <a:gridCol w="1102496">
                  <a:extLst>
                    <a:ext uri="{9D8B030D-6E8A-4147-A177-3AD203B41FA5}">
                      <a16:colId xmlns:a16="http://schemas.microsoft.com/office/drawing/2014/main" val="728526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BE" dirty="0">
                          <a:solidFill>
                            <a:schemeClr val="tx1"/>
                          </a:solidFill>
                        </a:rPr>
                        <a:t>Consent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576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you want your project to partecipate in the “</a:t>
                      </a:r>
                      <a:r>
                        <a:rPr lang="en-GB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People’s Choice award: The most popular HP project</a:t>
                      </a:r>
                      <a:r>
                        <a:rPr lang="en-GB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”? The project will be published online and the general audience can vote for it. The project which got the highest n. of preferences will win this special award.</a:t>
                      </a:r>
                      <a:endParaRPr lang="en-B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199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you give your consent to publish the info of your project in the </a:t>
                      </a:r>
                      <a:r>
                        <a:rPr lang="en-BE" sz="16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HPA website</a:t>
                      </a:r>
                      <a:r>
                        <a:rPr lang="en-B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349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you give your consent to publish the exact location of your project in the map displayed in the </a:t>
                      </a:r>
                      <a:r>
                        <a:rPr lang="en-BE" sz="16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HPA Website</a:t>
                      </a:r>
                      <a:r>
                        <a:rPr lang="en-B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224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you give your consent to be contacted in the future to be informed on the HPA iniatives? </a:t>
                      </a:r>
                      <a:r>
                        <a:rPr lang="en-BE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(your data will be treated with respect of GDPR regulations, and you can unsubscribe at any time.)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7586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you give the consent to publish the pictures you shared within your application in the </a:t>
                      </a:r>
                      <a:r>
                        <a:rPr lang="en-BE" sz="16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HPA website</a:t>
                      </a:r>
                      <a:r>
                        <a:rPr lang="en-B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in the HPA promotional/dissemination material and in other EHPA related communication material?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003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5072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9F67F-06AE-53E4-3746-C13806A0C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6865" y="6352732"/>
            <a:ext cx="3295135" cy="365125"/>
          </a:xfrm>
        </p:spPr>
        <p:txBody>
          <a:bodyPr/>
          <a:lstStyle/>
          <a:p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HEAT PUMP AWARD 2025 </a:t>
            </a: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BE7E7ECA-924B-4642-FA4A-6375FE1334A1}"/>
              </a:ext>
            </a:extLst>
          </p:cNvPr>
          <p:cNvSpPr/>
          <p:nvPr/>
        </p:nvSpPr>
        <p:spPr>
          <a:xfrm rot="20525138">
            <a:off x="-1424313" y="-74276"/>
            <a:ext cx="4038600" cy="3805881"/>
          </a:xfrm>
          <a:prstGeom prst="star5">
            <a:avLst/>
          </a:prstGeom>
          <a:solidFill>
            <a:schemeClr val="accent4">
              <a:alpha val="8789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graphicFrame>
        <p:nvGraphicFramePr>
          <p:cNvPr id="6" name="Subtitle 2">
            <a:extLst>
              <a:ext uri="{FF2B5EF4-FFF2-40B4-BE49-F238E27FC236}">
                <a16:creationId xmlns:a16="http://schemas.microsoft.com/office/drawing/2014/main" id="{F6C52209-39A7-7950-5379-5E35BD799A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9892958"/>
              </p:ext>
            </p:extLst>
          </p:nvPr>
        </p:nvGraphicFramePr>
        <p:xfrm>
          <a:off x="508490" y="1136411"/>
          <a:ext cx="7472248" cy="5101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6ED4A4D1-3547-E06C-77E8-9C989EDB2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977" y="299694"/>
            <a:ext cx="6918045" cy="6405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800" b="1" i="1" kern="1200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  </a:t>
            </a:r>
            <a:r>
              <a:rPr lang="en-US" sz="2800" i="1" kern="1200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“Title of the project”</a:t>
            </a:r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DF15FCAD-E604-BBED-A215-1A7F641C269F}"/>
              </a:ext>
            </a:extLst>
          </p:cNvPr>
          <p:cNvSpPr/>
          <p:nvPr/>
        </p:nvSpPr>
        <p:spPr>
          <a:xfrm rot="1125871">
            <a:off x="9595089" y="-1369487"/>
            <a:ext cx="4038600" cy="3805881"/>
          </a:xfrm>
          <a:prstGeom prst="star5">
            <a:avLst/>
          </a:prstGeom>
          <a:solidFill>
            <a:schemeClr val="accent4">
              <a:alpha val="8789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420E98-520C-3E1A-B16C-0F5484478B1C}"/>
              </a:ext>
            </a:extLst>
          </p:cNvPr>
          <p:cNvSpPr/>
          <p:nvPr/>
        </p:nvSpPr>
        <p:spPr>
          <a:xfrm>
            <a:off x="8174335" y="1460729"/>
            <a:ext cx="4027624" cy="404712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44F907-D165-34A7-2BBA-6CCB27E219D4}"/>
              </a:ext>
            </a:extLst>
          </p:cNvPr>
          <p:cNvSpPr txBox="1"/>
          <p:nvPr/>
        </p:nvSpPr>
        <p:spPr>
          <a:xfrm>
            <a:off x="8489228" y="3156655"/>
            <a:ext cx="351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picture of the project </a:t>
            </a:r>
          </a:p>
          <a:p>
            <a:pPr algn="ctr"/>
            <a:r>
              <a:rPr lang="en-B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(please insert here)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68E39D6D-B828-3804-F2EB-AB2FAB5CBA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444" y="5626221"/>
            <a:ext cx="2005911" cy="702069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A64F6F9A-D68E-4F87-72F4-17CFA66461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62" y="56459"/>
            <a:ext cx="2144938" cy="88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74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9F67F-06AE-53E4-3746-C13806A0C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6865" y="6352732"/>
            <a:ext cx="3295135" cy="365125"/>
          </a:xfrm>
        </p:spPr>
        <p:txBody>
          <a:bodyPr/>
          <a:lstStyle/>
          <a:p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HEAT PUMP AWARD 2025 </a:t>
            </a: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BE7E7ECA-924B-4642-FA4A-6375FE1334A1}"/>
              </a:ext>
            </a:extLst>
          </p:cNvPr>
          <p:cNvSpPr/>
          <p:nvPr/>
        </p:nvSpPr>
        <p:spPr>
          <a:xfrm rot="20525138">
            <a:off x="-1424313" y="-74276"/>
            <a:ext cx="4038600" cy="3805881"/>
          </a:xfrm>
          <a:prstGeom prst="star5">
            <a:avLst/>
          </a:prstGeom>
          <a:solidFill>
            <a:schemeClr val="accent4">
              <a:alpha val="8789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ED4A4D1-3547-E06C-77E8-9C989EDB2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977" y="299694"/>
            <a:ext cx="6918045" cy="6405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Description</a:t>
            </a:r>
            <a:endParaRPr lang="en-US" sz="2800" b="1" i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DF15FCAD-E604-BBED-A215-1A7F641C269F}"/>
              </a:ext>
            </a:extLst>
          </p:cNvPr>
          <p:cNvSpPr/>
          <p:nvPr/>
        </p:nvSpPr>
        <p:spPr>
          <a:xfrm rot="1125871">
            <a:off x="9595089" y="-1369487"/>
            <a:ext cx="4038600" cy="3805881"/>
          </a:xfrm>
          <a:prstGeom prst="star5">
            <a:avLst/>
          </a:prstGeom>
          <a:solidFill>
            <a:schemeClr val="accent4">
              <a:alpha val="8789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44F907-D165-34A7-2BBA-6CCB27E219D4}"/>
              </a:ext>
            </a:extLst>
          </p:cNvPr>
          <p:cNvSpPr txBox="1"/>
          <p:nvPr/>
        </p:nvSpPr>
        <p:spPr>
          <a:xfrm>
            <a:off x="8489228" y="3156655"/>
            <a:ext cx="351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picture of the project </a:t>
            </a:r>
          </a:p>
          <a:p>
            <a:pPr algn="ctr"/>
            <a:r>
              <a:rPr lang="en-B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(please insert here)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68E39D6D-B828-3804-F2EB-AB2FAB5CB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444" y="5626221"/>
            <a:ext cx="2005911" cy="702069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A64F6F9A-D68E-4F87-72F4-17CFA6646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62" y="56459"/>
            <a:ext cx="2144938" cy="883751"/>
          </a:xfrm>
          <a:prstGeom prst="rect">
            <a:avLst/>
          </a:prstGeom>
        </p:spPr>
      </p:pic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9C302670-502B-FBA1-EED3-15331565B4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657542"/>
              </p:ext>
            </p:extLst>
          </p:nvPr>
        </p:nvGraphicFramePr>
        <p:xfrm>
          <a:off x="885159" y="1294780"/>
          <a:ext cx="10421684" cy="398799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095922">
                  <a:extLst>
                    <a:ext uri="{9D8B030D-6E8A-4147-A177-3AD203B41FA5}">
                      <a16:colId xmlns:a16="http://schemas.microsoft.com/office/drawing/2014/main" val="3291412308"/>
                    </a:ext>
                  </a:extLst>
                </a:gridCol>
                <a:gridCol w="5325762">
                  <a:extLst>
                    <a:ext uri="{9D8B030D-6E8A-4147-A177-3AD203B41FA5}">
                      <a16:colId xmlns:a16="http://schemas.microsoft.com/office/drawing/2014/main" val="3480322746"/>
                    </a:ext>
                  </a:extLst>
                </a:gridCol>
              </a:tblGrid>
              <a:tr h="608026">
                <a:tc>
                  <a:txBody>
                    <a:bodyPr/>
                    <a:lstStyle/>
                    <a:p>
                      <a:r>
                        <a:rPr lang="en-B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 description of the overall project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B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is the service delivered to the final user?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458944"/>
                  </a:ext>
                </a:extLst>
              </a:tr>
              <a:tr h="3379971">
                <a:tc>
                  <a:txBody>
                    <a:bodyPr/>
                    <a:lstStyle/>
                    <a:p>
                      <a:endParaRPr lang="en-BE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BE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048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6230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9F67F-06AE-53E4-3746-C13806A0C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6865" y="6352732"/>
            <a:ext cx="3295135" cy="365125"/>
          </a:xfrm>
        </p:spPr>
        <p:txBody>
          <a:bodyPr/>
          <a:lstStyle/>
          <a:p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HEAT PUMP AWARD 2025 </a:t>
            </a: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BE7E7ECA-924B-4642-FA4A-6375FE1334A1}"/>
              </a:ext>
            </a:extLst>
          </p:cNvPr>
          <p:cNvSpPr/>
          <p:nvPr/>
        </p:nvSpPr>
        <p:spPr>
          <a:xfrm rot="20525138">
            <a:off x="-1424313" y="-74276"/>
            <a:ext cx="4038600" cy="3805881"/>
          </a:xfrm>
          <a:prstGeom prst="star5">
            <a:avLst/>
          </a:prstGeom>
          <a:solidFill>
            <a:schemeClr val="accent4">
              <a:alpha val="8789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ED4A4D1-3547-E06C-77E8-9C989EDB2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977" y="299694"/>
            <a:ext cx="6918045" cy="6405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Description</a:t>
            </a:r>
            <a:endParaRPr lang="en-US" sz="2800" b="1" i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DF15FCAD-E604-BBED-A215-1A7F641C269F}"/>
              </a:ext>
            </a:extLst>
          </p:cNvPr>
          <p:cNvSpPr/>
          <p:nvPr/>
        </p:nvSpPr>
        <p:spPr>
          <a:xfrm rot="1125871">
            <a:off x="9595089" y="-1369487"/>
            <a:ext cx="4038600" cy="3805881"/>
          </a:xfrm>
          <a:prstGeom prst="star5">
            <a:avLst/>
          </a:prstGeom>
          <a:solidFill>
            <a:schemeClr val="accent4">
              <a:alpha val="8789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44F907-D165-34A7-2BBA-6CCB27E219D4}"/>
              </a:ext>
            </a:extLst>
          </p:cNvPr>
          <p:cNvSpPr txBox="1"/>
          <p:nvPr/>
        </p:nvSpPr>
        <p:spPr>
          <a:xfrm>
            <a:off x="8489228" y="3156655"/>
            <a:ext cx="351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picture of the project </a:t>
            </a:r>
          </a:p>
          <a:p>
            <a:pPr algn="ctr"/>
            <a:r>
              <a:rPr lang="en-B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(please insert here)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68E39D6D-B828-3804-F2EB-AB2FAB5CB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444" y="5626221"/>
            <a:ext cx="2005911" cy="702069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A64F6F9A-D68E-4F87-72F4-17CFA6646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62" y="56459"/>
            <a:ext cx="2144938" cy="883751"/>
          </a:xfrm>
          <a:prstGeom prst="rect">
            <a:avLst/>
          </a:prstGeom>
        </p:spPr>
      </p:pic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9C302670-502B-FBA1-EED3-15331565B4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00242"/>
              </p:ext>
            </p:extLst>
          </p:nvPr>
        </p:nvGraphicFramePr>
        <p:xfrm>
          <a:off x="1477872" y="1294780"/>
          <a:ext cx="9236258" cy="398799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236258">
                  <a:extLst>
                    <a:ext uri="{9D8B030D-6E8A-4147-A177-3AD203B41FA5}">
                      <a16:colId xmlns:a16="http://schemas.microsoft.com/office/drawing/2014/main" val="3291412308"/>
                    </a:ext>
                  </a:extLst>
                </a:gridCol>
              </a:tblGrid>
              <a:tr h="608026"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Describe obstacles/barriers encountered in the development of the project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458944"/>
                  </a:ext>
                </a:extLst>
              </a:tr>
              <a:tr h="3379971">
                <a:tc>
                  <a:txBody>
                    <a:bodyPr/>
                    <a:lstStyle/>
                    <a:p>
                      <a:endParaRPr lang="en-BE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048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6005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9F67F-06AE-53E4-3746-C13806A0C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6865" y="6352732"/>
            <a:ext cx="3295135" cy="365125"/>
          </a:xfrm>
        </p:spPr>
        <p:txBody>
          <a:bodyPr/>
          <a:lstStyle/>
          <a:p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HEAT PUMP AWARD 2025 </a:t>
            </a: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BE7E7ECA-924B-4642-FA4A-6375FE1334A1}"/>
              </a:ext>
            </a:extLst>
          </p:cNvPr>
          <p:cNvSpPr/>
          <p:nvPr/>
        </p:nvSpPr>
        <p:spPr>
          <a:xfrm rot="20525138">
            <a:off x="-1424313" y="-74276"/>
            <a:ext cx="4038600" cy="3805881"/>
          </a:xfrm>
          <a:prstGeom prst="star5">
            <a:avLst/>
          </a:prstGeom>
          <a:solidFill>
            <a:schemeClr val="accent4">
              <a:alpha val="8789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DF15FCAD-E604-BBED-A215-1A7F641C269F}"/>
              </a:ext>
            </a:extLst>
          </p:cNvPr>
          <p:cNvSpPr/>
          <p:nvPr/>
        </p:nvSpPr>
        <p:spPr>
          <a:xfrm rot="1125871">
            <a:off x="9595089" y="-1369487"/>
            <a:ext cx="4038600" cy="3805881"/>
          </a:xfrm>
          <a:prstGeom prst="star5">
            <a:avLst/>
          </a:prstGeom>
          <a:solidFill>
            <a:schemeClr val="accent4">
              <a:alpha val="8789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44F907-D165-34A7-2BBA-6CCB27E219D4}"/>
              </a:ext>
            </a:extLst>
          </p:cNvPr>
          <p:cNvSpPr txBox="1"/>
          <p:nvPr/>
        </p:nvSpPr>
        <p:spPr>
          <a:xfrm>
            <a:off x="8489228" y="3156655"/>
            <a:ext cx="351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picture of the project </a:t>
            </a:r>
          </a:p>
          <a:p>
            <a:pPr algn="ctr"/>
            <a:r>
              <a:rPr lang="en-B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(please insert here)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68E39D6D-B828-3804-F2EB-AB2FAB5CB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444" y="5626221"/>
            <a:ext cx="2005911" cy="702069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A64F6F9A-D68E-4F87-72F4-17CFA6646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62" y="56459"/>
            <a:ext cx="2144938" cy="8837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D896B1-9094-133E-38F6-13D8F4321C9F}"/>
              </a:ext>
            </a:extLst>
          </p:cNvPr>
          <p:cNvSpPr txBox="1"/>
          <p:nvPr/>
        </p:nvSpPr>
        <p:spPr>
          <a:xfrm>
            <a:off x="2517569" y="376234"/>
            <a:ext cx="6649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Details</a:t>
            </a:r>
            <a:endParaRPr lang="en-BE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598E31-083E-CA2E-2E1B-012EE8755B62}"/>
              </a:ext>
            </a:extLst>
          </p:cNvPr>
          <p:cNvSpPr txBox="1"/>
          <p:nvPr/>
        </p:nvSpPr>
        <p:spPr>
          <a:xfrm>
            <a:off x="1313936" y="1368310"/>
            <a:ext cx="95641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1. Specify data on efficiency (capacity of the unit, energy source used, COP, services provided…)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5DA015-18E9-8439-A0F1-78812E822ABA}"/>
              </a:ext>
            </a:extLst>
          </p:cNvPr>
          <p:cNvSpPr/>
          <p:nvPr/>
        </p:nvSpPr>
        <p:spPr>
          <a:xfrm>
            <a:off x="1458097" y="2162432"/>
            <a:ext cx="8537347" cy="16405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F15D2C-07B8-6193-891F-0ABAD5568923}"/>
              </a:ext>
            </a:extLst>
          </p:cNvPr>
          <p:cNvSpPr txBox="1"/>
          <p:nvPr/>
        </p:nvSpPr>
        <p:spPr>
          <a:xfrm>
            <a:off x="1458098" y="2162431"/>
            <a:ext cx="8537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Write here your reply..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DB8A1D-847A-3386-56A8-4D1DA92F5FF8}"/>
              </a:ext>
            </a:extLst>
          </p:cNvPr>
          <p:cNvSpPr txBox="1"/>
          <p:nvPr/>
        </p:nvSpPr>
        <p:spPr>
          <a:xfrm>
            <a:off x="1458097" y="4077730"/>
            <a:ext cx="8625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2. Is there a second energy sources used? (photovoltaic, waste heat…). How is it integrated in the project?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CEAFF3-4471-CF73-50DD-D1384A4AAB7B}"/>
              </a:ext>
            </a:extLst>
          </p:cNvPr>
          <p:cNvSpPr/>
          <p:nvPr/>
        </p:nvSpPr>
        <p:spPr>
          <a:xfrm>
            <a:off x="1462216" y="4805944"/>
            <a:ext cx="8537347" cy="16405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A7D646-3E1E-8F5C-587E-CFB971D56579}"/>
              </a:ext>
            </a:extLst>
          </p:cNvPr>
          <p:cNvSpPr txBox="1"/>
          <p:nvPr/>
        </p:nvSpPr>
        <p:spPr>
          <a:xfrm>
            <a:off x="1458098" y="4805944"/>
            <a:ext cx="8537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Write here your reply..</a:t>
            </a:r>
          </a:p>
        </p:txBody>
      </p:sp>
    </p:spTree>
    <p:extLst>
      <p:ext uri="{BB962C8B-B14F-4D97-AF65-F5344CB8AC3E}">
        <p14:creationId xmlns:p14="http://schemas.microsoft.com/office/powerpoint/2010/main" val="3708472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9F67F-06AE-53E4-3746-C13806A0C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6865" y="6352732"/>
            <a:ext cx="3295135" cy="365125"/>
          </a:xfrm>
        </p:spPr>
        <p:txBody>
          <a:bodyPr/>
          <a:lstStyle/>
          <a:p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HEAT PUMP AWARD 2025 </a:t>
            </a: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BE7E7ECA-924B-4642-FA4A-6375FE1334A1}"/>
              </a:ext>
            </a:extLst>
          </p:cNvPr>
          <p:cNvSpPr/>
          <p:nvPr/>
        </p:nvSpPr>
        <p:spPr>
          <a:xfrm rot="20525138">
            <a:off x="-1424313" y="-74276"/>
            <a:ext cx="4038600" cy="3805881"/>
          </a:xfrm>
          <a:prstGeom prst="star5">
            <a:avLst/>
          </a:prstGeom>
          <a:solidFill>
            <a:schemeClr val="accent4">
              <a:alpha val="8789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DF15FCAD-E604-BBED-A215-1A7F641C269F}"/>
              </a:ext>
            </a:extLst>
          </p:cNvPr>
          <p:cNvSpPr/>
          <p:nvPr/>
        </p:nvSpPr>
        <p:spPr>
          <a:xfrm rot="1125871">
            <a:off x="9595089" y="-1369487"/>
            <a:ext cx="4038600" cy="3805881"/>
          </a:xfrm>
          <a:prstGeom prst="star5">
            <a:avLst/>
          </a:prstGeom>
          <a:solidFill>
            <a:schemeClr val="accent4">
              <a:alpha val="8789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44F907-D165-34A7-2BBA-6CCB27E219D4}"/>
              </a:ext>
            </a:extLst>
          </p:cNvPr>
          <p:cNvSpPr txBox="1"/>
          <p:nvPr/>
        </p:nvSpPr>
        <p:spPr>
          <a:xfrm>
            <a:off x="8489228" y="3156655"/>
            <a:ext cx="351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picture of the project </a:t>
            </a:r>
          </a:p>
          <a:p>
            <a:pPr algn="ctr"/>
            <a:r>
              <a:rPr lang="en-B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(please insert here)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68E39D6D-B828-3804-F2EB-AB2FAB5CB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444" y="5626221"/>
            <a:ext cx="2005911" cy="702069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A64F6F9A-D68E-4F87-72F4-17CFA6646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62" y="56459"/>
            <a:ext cx="2144938" cy="8837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D896B1-9094-133E-38F6-13D8F4321C9F}"/>
              </a:ext>
            </a:extLst>
          </p:cNvPr>
          <p:cNvSpPr txBox="1"/>
          <p:nvPr/>
        </p:nvSpPr>
        <p:spPr>
          <a:xfrm>
            <a:off x="2517569" y="376234"/>
            <a:ext cx="6649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Details</a:t>
            </a:r>
            <a:endParaRPr lang="en-BE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598E31-083E-CA2E-2E1B-012EE8755B62}"/>
              </a:ext>
            </a:extLst>
          </p:cNvPr>
          <p:cNvSpPr txBox="1"/>
          <p:nvPr/>
        </p:nvSpPr>
        <p:spPr>
          <a:xfrm>
            <a:off x="1313936" y="1368310"/>
            <a:ext cx="9564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3. Provide data on demand/response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5DA015-18E9-8439-A0F1-78812E822ABA}"/>
              </a:ext>
            </a:extLst>
          </p:cNvPr>
          <p:cNvSpPr/>
          <p:nvPr/>
        </p:nvSpPr>
        <p:spPr>
          <a:xfrm>
            <a:off x="1458097" y="1867010"/>
            <a:ext cx="8537347" cy="16405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F15D2C-07B8-6193-891F-0ABAD5568923}"/>
              </a:ext>
            </a:extLst>
          </p:cNvPr>
          <p:cNvSpPr txBox="1"/>
          <p:nvPr/>
        </p:nvSpPr>
        <p:spPr>
          <a:xfrm>
            <a:off x="1458098" y="1878504"/>
            <a:ext cx="8537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Write here your reply..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DB8A1D-847A-3386-56A8-4D1DA92F5FF8}"/>
              </a:ext>
            </a:extLst>
          </p:cNvPr>
          <p:cNvSpPr txBox="1"/>
          <p:nvPr/>
        </p:nvSpPr>
        <p:spPr>
          <a:xfrm>
            <a:off x="1414261" y="3782088"/>
            <a:ext cx="8625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4. Why is this an innovative project? (innovative technology, innovative use of materials, innovative manufacturing techniques?)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CEAFF3-4471-CF73-50DD-D1384A4AAB7B}"/>
              </a:ext>
            </a:extLst>
          </p:cNvPr>
          <p:cNvSpPr/>
          <p:nvPr/>
        </p:nvSpPr>
        <p:spPr>
          <a:xfrm>
            <a:off x="1458095" y="4581333"/>
            <a:ext cx="8537347" cy="16405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A7D646-3E1E-8F5C-587E-CFB971D56579}"/>
              </a:ext>
            </a:extLst>
          </p:cNvPr>
          <p:cNvSpPr txBox="1"/>
          <p:nvPr/>
        </p:nvSpPr>
        <p:spPr>
          <a:xfrm>
            <a:off x="1458096" y="4570028"/>
            <a:ext cx="8537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Write here your reply..</a:t>
            </a:r>
          </a:p>
        </p:txBody>
      </p:sp>
    </p:spTree>
    <p:extLst>
      <p:ext uri="{BB962C8B-B14F-4D97-AF65-F5344CB8AC3E}">
        <p14:creationId xmlns:p14="http://schemas.microsoft.com/office/powerpoint/2010/main" val="4182395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9F67F-06AE-53E4-3746-C13806A0C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6865" y="6352732"/>
            <a:ext cx="3295135" cy="365125"/>
          </a:xfrm>
        </p:spPr>
        <p:txBody>
          <a:bodyPr/>
          <a:lstStyle/>
          <a:p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HEAT PUMP AWARD 2025 </a:t>
            </a: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BE7E7ECA-924B-4642-FA4A-6375FE1334A1}"/>
              </a:ext>
            </a:extLst>
          </p:cNvPr>
          <p:cNvSpPr/>
          <p:nvPr/>
        </p:nvSpPr>
        <p:spPr>
          <a:xfrm rot="20525138">
            <a:off x="-1424313" y="-74276"/>
            <a:ext cx="4038600" cy="3805881"/>
          </a:xfrm>
          <a:prstGeom prst="star5">
            <a:avLst/>
          </a:prstGeom>
          <a:solidFill>
            <a:schemeClr val="accent4">
              <a:alpha val="8789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DF15FCAD-E604-BBED-A215-1A7F641C269F}"/>
              </a:ext>
            </a:extLst>
          </p:cNvPr>
          <p:cNvSpPr/>
          <p:nvPr/>
        </p:nvSpPr>
        <p:spPr>
          <a:xfrm rot="1125871">
            <a:off x="9595089" y="-1369487"/>
            <a:ext cx="4038600" cy="3805881"/>
          </a:xfrm>
          <a:prstGeom prst="star5">
            <a:avLst/>
          </a:prstGeom>
          <a:solidFill>
            <a:schemeClr val="accent4">
              <a:alpha val="8789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44F907-D165-34A7-2BBA-6CCB27E219D4}"/>
              </a:ext>
            </a:extLst>
          </p:cNvPr>
          <p:cNvSpPr txBox="1"/>
          <p:nvPr/>
        </p:nvSpPr>
        <p:spPr>
          <a:xfrm>
            <a:off x="8489228" y="3156655"/>
            <a:ext cx="351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picture of the project </a:t>
            </a:r>
          </a:p>
          <a:p>
            <a:pPr algn="ctr"/>
            <a:r>
              <a:rPr lang="en-B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(please insert here)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68E39D6D-B828-3804-F2EB-AB2FAB5CB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444" y="5626221"/>
            <a:ext cx="2005911" cy="702069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A64F6F9A-D68E-4F87-72F4-17CFA6646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62" y="56459"/>
            <a:ext cx="2144938" cy="8837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D896B1-9094-133E-38F6-13D8F4321C9F}"/>
              </a:ext>
            </a:extLst>
          </p:cNvPr>
          <p:cNvSpPr txBox="1"/>
          <p:nvPr/>
        </p:nvSpPr>
        <p:spPr>
          <a:xfrm>
            <a:off x="2517569" y="376234"/>
            <a:ext cx="6649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Replicability Potential 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ONLY if applying to </a:t>
            </a:r>
            <a:r>
              <a:rPr lang="en-US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DecarbIndustry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DecarBuilding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598E31-083E-CA2E-2E1B-012EE8755B62}"/>
              </a:ext>
            </a:extLst>
          </p:cNvPr>
          <p:cNvSpPr txBox="1"/>
          <p:nvPr/>
        </p:nvSpPr>
        <p:spPr>
          <a:xfrm>
            <a:off x="1313936" y="1368310"/>
            <a:ext cx="9564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Why is it a best practice example?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5DA015-18E9-8439-A0F1-78812E822ABA}"/>
              </a:ext>
            </a:extLst>
          </p:cNvPr>
          <p:cNvSpPr/>
          <p:nvPr/>
        </p:nvSpPr>
        <p:spPr>
          <a:xfrm>
            <a:off x="1458097" y="1867010"/>
            <a:ext cx="8537347" cy="16405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F15D2C-07B8-6193-891F-0ABAD5568923}"/>
              </a:ext>
            </a:extLst>
          </p:cNvPr>
          <p:cNvSpPr txBox="1"/>
          <p:nvPr/>
        </p:nvSpPr>
        <p:spPr>
          <a:xfrm>
            <a:off x="1458098" y="1878504"/>
            <a:ext cx="8537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Write here your reply..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DB8A1D-847A-3386-56A8-4D1DA92F5FF8}"/>
              </a:ext>
            </a:extLst>
          </p:cNvPr>
          <p:cNvSpPr txBox="1"/>
          <p:nvPr/>
        </p:nvSpPr>
        <p:spPr>
          <a:xfrm>
            <a:off x="1370425" y="3659460"/>
            <a:ext cx="8625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Is the project scalable? How?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CEAFF3-4471-CF73-50DD-D1384A4AAB7B}"/>
              </a:ext>
            </a:extLst>
          </p:cNvPr>
          <p:cNvSpPr/>
          <p:nvPr/>
        </p:nvSpPr>
        <p:spPr>
          <a:xfrm>
            <a:off x="1458095" y="4180688"/>
            <a:ext cx="8537347" cy="16405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A7D646-3E1E-8F5C-587E-CFB971D56579}"/>
              </a:ext>
            </a:extLst>
          </p:cNvPr>
          <p:cNvSpPr txBox="1"/>
          <p:nvPr/>
        </p:nvSpPr>
        <p:spPr>
          <a:xfrm>
            <a:off x="1458096" y="4221728"/>
            <a:ext cx="8537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Write here your reply..</a:t>
            </a:r>
          </a:p>
        </p:txBody>
      </p:sp>
    </p:spTree>
    <p:extLst>
      <p:ext uri="{BB962C8B-B14F-4D97-AF65-F5344CB8AC3E}">
        <p14:creationId xmlns:p14="http://schemas.microsoft.com/office/powerpoint/2010/main" val="1438844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9F67F-06AE-53E4-3746-C13806A0C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6865" y="6352732"/>
            <a:ext cx="3295135" cy="365125"/>
          </a:xfrm>
        </p:spPr>
        <p:txBody>
          <a:bodyPr/>
          <a:lstStyle/>
          <a:p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HEAT PUMP AWARD 2025 </a:t>
            </a: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BE7E7ECA-924B-4642-FA4A-6375FE1334A1}"/>
              </a:ext>
            </a:extLst>
          </p:cNvPr>
          <p:cNvSpPr/>
          <p:nvPr/>
        </p:nvSpPr>
        <p:spPr>
          <a:xfrm rot="20525138">
            <a:off x="-1424313" y="-74276"/>
            <a:ext cx="4038600" cy="3805881"/>
          </a:xfrm>
          <a:prstGeom prst="star5">
            <a:avLst/>
          </a:prstGeom>
          <a:solidFill>
            <a:schemeClr val="accent4">
              <a:alpha val="8789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DF15FCAD-E604-BBED-A215-1A7F641C269F}"/>
              </a:ext>
            </a:extLst>
          </p:cNvPr>
          <p:cNvSpPr/>
          <p:nvPr/>
        </p:nvSpPr>
        <p:spPr>
          <a:xfrm rot="1125871">
            <a:off x="9595089" y="-1369487"/>
            <a:ext cx="4038600" cy="3805881"/>
          </a:xfrm>
          <a:prstGeom prst="star5">
            <a:avLst/>
          </a:prstGeom>
          <a:solidFill>
            <a:schemeClr val="accent4">
              <a:alpha val="8789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44F907-D165-34A7-2BBA-6CCB27E219D4}"/>
              </a:ext>
            </a:extLst>
          </p:cNvPr>
          <p:cNvSpPr txBox="1"/>
          <p:nvPr/>
        </p:nvSpPr>
        <p:spPr>
          <a:xfrm>
            <a:off x="8489228" y="3156655"/>
            <a:ext cx="351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picture of the project </a:t>
            </a:r>
          </a:p>
          <a:p>
            <a:pPr algn="ctr"/>
            <a:r>
              <a:rPr lang="en-B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(please insert here)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68E39D6D-B828-3804-F2EB-AB2FAB5CB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444" y="5626221"/>
            <a:ext cx="2005911" cy="702069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A64F6F9A-D68E-4F87-72F4-17CFA6646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62" y="56459"/>
            <a:ext cx="2144938" cy="8837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D896B1-9094-133E-38F6-13D8F4321C9F}"/>
              </a:ext>
            </a:extLst>
          </p:cNvPr>
          <p:cNvSpPr txBox="1"/>
          <p:nvPr/>
        </p:nvSpPr>
        <p:spPr>
          <a:xfrm>
            <a:off x="2517569" y="376234"/>
            <a:ext cx="6649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Replicability Potential 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ONLY if applying to </a:t>
            </a:r>
            <a:r>
              <a:rPr lang="en-US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DecarbIndustry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DecarBuilding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598E31-083E-CA2E-2E1B-012EE8755B62}"/>
              </a:ext>
            </a:extLst>
          </p:cNvPr>
          <p:cNvSpPr txBox="1"/>
          <p:nvPr/>
        </p:nvSpPr>
        <p:spPr>
          <a:xfrm>
            <a:off x="1370425" y="1382535"/>
            <a:ext cx="9564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Is this project/system replicable? How?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5DA015-18E9-8439-A0F1-78812E822ABA}"/>
              </a:ext>
            </a:extLst>
          </p:cNvPr>
          <p:cNvSpPr/>
          <p:nvPr/>
        </p:nvSpPr>
        <p:spPr>
          <a:xfrm>
            <a:off x="1458097" y="1867010"/>
            <a:ext cx="8537347" cy="16405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F15D2C-07B8-6193-891F-0ABAD5568923}"/>
              </a:ext>
            </a:extLst>
          </p:cNvPr>
          <p:cNvSpPr txBox="1"/>
          <p:nvPr/>
        </p:nvSpPr>
        <p:spPr>
          <a:xfrm>
            <a:off x="1458098" y="1878504"/>
            <a:ext cx="8537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Write here your reply..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DB8A1D-847A-3386-56A8-4D1DA92F5FF8}"/>
              </a:ext>
            </a:extLst>
          </p:cNvPr>
          <p:cNvSpPr txBox="1"/>
          <p:nvPr/>
        </p:nvSpPr>
        <p:spPr>
          <a:xfrm>
            <a:off x="1370425" y="3659460"/>
            <a:ext cx="8625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is the commercial potential of this project?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CEAFF3-4471-CF73-50DD-D1384A4AAB7B}"/>
              </a:ext>
            </a:extLst>
          </p:cNvPr>
          <p:cNvSpPr/>
          <p:nvPr/>
        </p:nvSpPr>
        <p:spPr>
          <a:xfrm>
            <a:off x="1458095" y="4180688"/>
            <a:ext cx="8537347" cy="16405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A7D646-3E1E-8F5C-587E-CFB971D56579}"/>
              </a:ext>
            </a:extLst>
          </p:cNvPr>
          <p:cNvSpPr txBox="1"/>
          <p:nvPr/>
        </p:nvSpPr>
        <p:spPr>
          <a:xfrm>
            <a:off x="1458096" y="4221728"/>
            <a:ext cx="8537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Write here your reply..</a:t>
            </a:r>
          </a:p>
        </p:txBody>
      </p:sp>
    </p:spTree>
    <p:extLst>
      <p:ext uri="{BB962C8B-B14F-4D97-AF65-F5344CB8AC3E}">
        <p14:creationId xmlns:p14="http://schemas.microsoft.com/office/powerpoint/2010/main" val="3888862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9F67F-06AE-53E4-3746-C13806A0C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6865" y="6352732"/>
            <a:ext cx="3295135" cy="365125"/>
          </a:xfrm>
        </p:spPr>
        <p:txBody>
          <a:bodyPr/>
          <a:lstStyle/>
          <a:p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HEAT PUMP AWARD 2025 </a:t>
            </a: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BE7E7ECA-924B-4642-FA4A-6375FE1334A1}"/>
              </a:ext>
            </a:extLst>
          </p:cNvPr>
          <p:cNvSpPr/>
          <p:nvPr/>
        </p:nvSpPr>
        <p:spPr>
          <a:xfrm rot="20525138">
            <a:off x="-1424313" y="-74276"/>
            <a:ext cx="4038600" cy="3805881"/>
          </a:xfrm>
          <a:prstGeom prst="star5">
            <a:avLst/>
          </a:prstGeom>
          <a:solidFill>
            <a:schemeClr val="accent4">
              <a:alpha val="8789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dirty="0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DF15FCAD-E604-BBED-A215-1A7F641C269F}"/>
              </a:ext>
            </a:extLst>
          </p:cNvPr>
          <p:cNvSpPr/>
          <p:nvPr/>
        </p:nvSpPr>
        <p:spPr>
          <a:xfrm rot="1125871">
            <a:off x="9595089" y="-1369487"/>
            <a:ext cx="4038600" cy="3805881"/>
          </a:xfrm>
          <a:prstGeom prst="star5">
            <a:avLst/>
          </a:prstGeom>
          <a:solidFill>
            <a:schemeClr val="accent4">
              <a:alpha val="8789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44F907-D165-34A7-2BBA-6CCB27E219D4}"/>
              </a:ext>
            </a:extLst>
          </p:cNvPr>
          <p:cNvSpPr txBox="1"/>
          <p:nvPr/>
        </p:nvSpPr>
        <p:spPr>
          <a:xfrm>
            <a:off x="8489228" y="3156655"/>
            <a:ext cx="351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picture of the project </a:t>
            </a:r>
          </a:p>
          <a:p>
            <a:pPr algn="ctr"/>
            <a:r>
              <a:rPr lang="en-B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(please insert here)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68E39D6D-B828-3804-F2EB-AB2FAB5CB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444" y="5626221"/>
            <a:ext cx="2005911" cy="702069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A64F6F9A-D68E-4F87-72F4-17CFA6646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62" y="56459"/>
            <a:ext cx="2144938" cy="8837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D896B1-9094-133E-38F6-13D8F4321C9F}"/>
              </a:ext>
            </a:extLst>
          </p:cNvPr>
          <p:cNvSpPr txBox="1"/>
          <p:nvPr/>
        </p:nvSpPr>
        <p:spPr>
          <a:xfrm>
            <a:off x="2517569" y="376234"/>
            <a:ext cx="6649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Replicability Potential 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ONLY if applying to HPCY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598E31-083E-CA2E-2E1B-012EE8755B62}"/>
              </a:ext>
            </a:extLst>
          </p:cNvPr>
          <p:cNvSpPr txBox="1"/>
          <p:nvPr/>
        </p:nvSpPr>
        <p:spPr>
          <a:xfrm>
            <a:off x="1370425" y="1382535"/>
            <a:ext cx="9564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Why is this project a best practice example?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5DA015-18E9-8439-A0F1-78812E822ABA}"/>
              </a:ext>
            </a:extLst>
          </p:cNvPr>
          <p:cNvSpPr/>
          <p:nvPr/>
        </p:nvSpPr>
        <p:spPr>
          <a:xfrm>
            <a:off x="1458097" y="1867010"/>
            <a:ext cx="8537347" cy="16405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F15D2C-07B8-6193-891F-0ABAD5568923}"/>
              </a:ext>
            </a:extLst>
          </p:cNvPr>
          <p:cNvSpPr txBox="1"/>
          <p:nvPr/>
        </p:nvSpPr>
        <p:spPr>
          <a:xfrm>
            <a:off x="1458098" y="1878504"/>
            <a:ext cx="8537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Write here your reply..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DB8A1D-847A-3386-56A8-4D1DA92F5FF8}"/>
              </a:ext>
            </a:extLst>
          </p:cNvPr>
          <p:cNvSpPr txBox="1"/>
          <p:nvPr/>
        </p:nvSpPr>
        <p:spPr>
          <a:xfrm>
            <a:off x="1370425" y="3659460"/>
            <a:ext cx="8625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Is it scalable?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CEAFF3-4471-CF73-50DD-D1384A4AAB7B}"/>
              </a:ext>
            </a:extLst>
          </p:cNvPr>
          <p:cNvSpPr/>
          <p:nvPr/>
        </p:nvSpPr>
        <p:spPr>
          <a:xfrm>
            <a:off x="1458095" y="4180688"/>
            <a:ext cx="8537347" cy="16405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A7D646-3E1E-8F5C-587E-CFB971D56579}"/>
              </a:ext>
            </a:extLst>
          </p:cNvPr>
          <p:cNvSpPr txBox="1"/>
          <p:nvPr/>
        </p:nvSpPr>
        <p:spPr>
          <a:xfrm>
            <a:off x="1458096" y="4221728"/>
            <a:ext cx="8537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Write here your reply..</a:t>
            </a:r>
          </a:p>
        </p:txBody>
      </p:sp>
    </p:spTree>
    <p:extLst>
      <p:ext uri="{BB962C8B-B14F-4D97-AF65-F5344CB8AC3E}">
        <p14:creationId xmlns:p14="http://schemas.microsoft.com/office/powerpoint/2010/main" val="3988138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AB35BF23A1E049AD18FDA5EC25E56C" ma:contentTypeVersion="19" ma:contentTypeDescription="Create a new document." ma:contentTypeScope="" ma:versionID="c8a9c5b3aaf9b0be209381e1cdc222dc">
  <xsd:schema xmlns:xsd="http://www.w3.org/2001/XMLSchema" xmlns:xs="http://www.w3.org/2001/XMLSchema" xmlns:p="http://schemas.microsoft.com/office/2006/metadata/properties" xmlns:ns2="0553f4a1-882d-4bab-9e65-30243a9bb1e9" xmlns:ns3="41ac0e6e-a52a-4471-90f5-76c062e68161" targetNamespace="http://schemas.microsoft.com/office/2006/metadata/properties" ma:root="true" ma:fieldsID="035d53ffc0c77487e961a2b83f389ecb" ns2:_="" ns3:_="">
    <xsd:import namespace="0553f4a1-882d-4bab-9e65-30243a9bb1e9"/>
    <xsd:import namespace="41ac0e6e-a52a-4471-90f5-76c062e681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53f4a1-882d-4bab-9e65-30243a9bb1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a53b923-de62-423d-b60a-0c33e54991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c0e6e-a52a-4471-90f5-76c062e6816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fc9b048-cc97-4ffa-be3b-bb61a9be4a0b}" ma:internalName="TaxCatchAll" ma:showField="CatchAllData" ma:web="41ac0e6e-a52a-4471-90f5-76c062e681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53f4a1-882d-4bab-9e65-30243a9bb1e9">
      <Terms xmlns="http://schemas.microsoft.com/office/infopath/2007/PartnerControls"/>
    </lcf76f155ced4ddcb4097134ff3c332f>
    <TaxCatchAll xmlns="41ac0e6e-a52a-4471-90f5-76c062e6816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70AC26-6D0A-40F5-BC87-F0D06F32C0E6}"/>
</file>

<file path=customXml/itemProps2.xml><?xml version="1.0" encoding="utf-8"?>
<ds:datastoreItem xmlns:ds="http://schemas.openxmlformats.org/officeDocument/2006/customXml" ds:itemID="{B2ACFE01-8488-419B-9AAA-E8CAD028C56C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0553f4a1-882d-4bab-9e65-30243a9bb1e9"/>
    <ds:schemaRef ds:uri="http://schemas.microsoft.com/office/infopath/2007/PartnerControls"/>
    <ds:schemaRef ds:uri="http://schemas.openxmlformats.org/package/2006/metadata/core-properties"/>
    <ds:schemaRef ds:uri="41ac0e6e-a52a-4471-90f5-76c062e68161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B1EB635-118C-4A09-8A4A-F4F37A3CD0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1695</TotalTime>
  <Words>1001</Words>
  <Application>Microsoft Macintosh PowerPoint</Application>
  <PresentationFormat>Widescreen</PresentationFormat>
  <Paragraphs>124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  “Title of the project”</vt:lpstr>
      <vt:lpstr>Project Description</vt:lpstr>
      <vt:lpstr>Project Description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Project Assistant</dc:creator>
  <cp:lastModifiedBy>Martina Battocchio</cp:lastModifiedBy>
  <cp:revision>25</cp:revision>
  <dcterms:created xsi:type="dcterms:W3CDTF">2020-04-15T13:49:48Z</dcterms:created>
  <dcterms:modified xsi:type="dcterms:W3CDTF">2025-04-01T10:10:13Z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0x0101003DAB35BF23A1E049AD18FDA5EC25E56C</vt:lpwstr>
  </property>
  <property fmtid="{D5CDD505-2E9C-101B-9397-08002B2CF9AE}" pid="3" name="MediaServiceImageTags">
    <vt:lpwstr/>
  </property>
</Properties>
</file>